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DB0CA-00B8-443C-876B-3E0061119CD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6F28CB-ACFB-4741-92FF-C652111DE640}">
      <dgm:prSet phldrT="[Text]" custT="1"/>
      <dgm:spPr>
        <a:xfrm rot="16200000">
          <a:off x="-1202584" y="1981858"/>
          <a:ext cx="3197527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PLANTE  ETERO - OLEAGINOASE</a:t>
          </a:r>
          <a:endParaRPr lang="en-US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A60EC5B-489C-4564-8426-C7BD8F7D9427}" type="parTrans" cxnId="{98C08C01-5333-4A5D-A853-6646AFDDEB1B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FA214-6129-40D7-AF69-85DE0111EDC9}" type="sibTrans" cxnId="{98C08C01-5333-4A5D-A853-6646AFDDEB1B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C5C8F-2A58-4818-855A-9CD4918D42B2}">
      <dgm:prSet phldrT="[Text]" custT="1"/>
      <dgm:spPr>
        <a:xfrm>
          <a:off x="1751662" y="2408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ușoară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1249329-0B6C-40DC-8786-7508A70CACF0}" type="parTrans" cxnId="{5BF1261E-EAD5-4997-8A7B-5D21D29EB208}">
      <dgm:prSet custT="1"/>
      <dgm:spPr>
        <a:xfrm>
          <a:off x="662128" y="268358"/>
          <a:ext cx="1089533" cy="1979449"/>
        </a:xfrm>
        <a:custGeom>
          <a:avLst/>
          <a:gdLst/>
          <a:ahLst/>
          <a:cxnLst/>
          <a:rect l="0" t="0" r="0" b="0"/>
          <a:pathLst>
            <a:path>
              <a:moveTo>
                <a:pt x="0" y="1979449"/>
              </a:moveTo>
              <a:lnTo>
                <a:pt x="544766" y="1979449"/>
              </a:lnTo>
              <a:lnTo>
                <a:pt x="544766" y="0"/>
              </a:lnTo>
              <a:lnTo>
                <a:pt x="1089533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E2EB1EB-AF6D-4B1B-B19C-7F6EE653DAA0}" type="sibTrans" cxnId="{5BF1261E-EAD5-4997-8A7B-5D21D29EB20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18B6CF-109F-40B0-B163-4BD3090E4DC4}">
      <dgm:prSet phldrT="[Text]" custT="1"/>
      <dgm:spPr>
        <a:xfrm>
          <a:off x="1751662" y="667282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alimentară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FBF08A6-99C4-42B4-8033-D5377BE83282}" type="parTrans" cxnId="{AE290F98-B963-4CD9-94B8-DE68FE5672C0}">
      <dgm:prSet custT="1"/>
      <dgm:spPr>
        <a:xfrm>
          <a:off x="662128" y="933232"/>
          <a:ext cx="1089533" cy="1314575"/>
        </a:xfrm>
        <a:custGeom>
          <a:avLst/>
          <a:gdLst/>
          <a:ahLst/>
          <a:cxnLst/>
          <a:rect l="0" t="0" r="0" b="0"/>
          <a:pathLst>
            <a:path>
              <a:moveTo>
                <a:pt x="0" y="1314575"/>
              </a:moveTo>
              <a:lnTo>
                <a:pt x="544766" y="1314575"/>
              </a:lnTo>
              <a:lnTo>
                <a:pt x="544766" y="0"/>
              </a:lnTo>
              <a:lnTo>
                <a:pt x="1089533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1FCD5EA-168C-4E91-B449-468F5A48C00D}" type="sibTrans" cxnId="{AE290F98-B963-4CD9-94B8-DE68FE5672C0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17AEF-DEBD-45D0-955B-160CAA42CB1E}">
      <dgm:prSet phldrT="[Text]" custT="1"/>
      <dgm:spPr>
        <a:xfrm>
          <a:off x="1751662" y="1332157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construcţiilor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BC550F7-9E69-4F35-8622-0730DFFD33D1}" type="parTrans" cxnId="{9740C3AA-C214-4555-91BC-0D4FDB29C129}">
      <dgm:prSet custT="1"/>
      <dgm:spPr>
        <a:xfrm>
          <a:off x="662128" y="1598106"/>
          <a:ext cx="1089533" cy="649701"/>
        </a:xfrm>
        <a:custGeom>
          <a:avLst/>
          <a:gdLst/>
          <a:ahLst/>
          <a:cxnLst/>
          <a:rect l="0" t="0" r="0" b="0"/>
          <a:pathLst>
            <a:path>
              <a:moveTo>
                <a:pt x="0" y="649701"/>
              </a:moveTo>
              <a:lnTo>
                <a:pt x="544766" y="649701"/>
              </a:lnTo>
              <a:lnTo>
                <a:pt x="544766" y="0"/>
              </a:lnTo>
              <a:lnTo>
                <a:pt x="1089533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24F7C14-AD42-4150-98A0-9B9ECEB0B13E}" type="sibTrans" cxnId="{9740C3AA-C214-4555-91BC-0D4FDB29C129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873D4-E03D-40CA-BAB0-02A195C25D6D}">
      <dgm:prSet custT="1"/>
      <dgm:spPr>
        <a:xfrm>
          <a:off x="1751662" y="3326779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Medicina </a:t>
          </a:r>
          <a:r>
            <a:rPr lang="ro-RO" sz="14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fitoterapeutică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FDB09E8-E8FF-46D4-A177-190898130F7D}" type="parTrans" cxnId="{DB9081F3-E5EF-4436-A731-C0BAC386E8EF}">
      <dgm:prSet custT="1"/>
      <dgm:spPr>
        <a:xfrm>
          <a:off x="662128" y="2247807"/>
          <a:ext cx="1089533" cy="1344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766" y="0"/>
              </a:lnTo>
              <a:lnTo>
                <a:pt x="544766" y="1344921"/>
              </a:lnTo>
              <a:lnTo>
                <a:pt x="1089533" y="1344921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9B9C150-7B50-4CC1-A564-264F349A32BB}" type="sibTrans" cxnId="{DB9081F3-E5EF-4436-A731-C0BAC386E8EF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21DF2-4A7C-434F-A7EE-5ED1E055B8E0}">
      <dgm:prSet custT="1"/>
      <dgm:spPr>
        <a:xfrm>
          <a:off x="1751662" y="2661905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farmaceutică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AF2F9A4-37C3-48F4-A225-60C8D641F332}" type="parTrans" cxnId="{15CBA39B-6AF0-4D57-9521-4E16581CC587}">
      <dgm:prSet custT="1"/>
      <dgm:spPr>
        <a:xfrm>
          <a:off x="662128" y="2247807"/>
          <a:ext cx="1089533" cy="68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766" y="0"/>
              </a:lnTo>
              <a:lnTo>
                <a:pt x="544766" y="680047"/>
              </a:lnTo>
              <a:lnTo>
                <a:pt x="1089533" y="68004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310E245-DD99-4E0B-AC1F-11827CCE6E5E}" type="sibTrans" cxnId="{15CBA39B-6AF0-4D57-9521-4E16581CC587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1208F-352E-4B65-8673-7B08377FA8AA}">
      <dgm:prSet custT="1"/>
      <dgm:spPr>
        <a:xfrm>
          <a:off x="1751662" y="3991653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cosmetologică şi parfumerie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34E7372-7621-4FC1-A68E-26184E2162BD}" type="parTrans" cxnId="{24AEF2FB-843B-48DE-A5FC-469DCB7AC6F7}">
      <dgm:prSet custT="1"/>
      <dgm:spPr>
        <a:xfrm>
          <a:off x="662128" y="2247807"/>
          <a:ext cx="1089533" cy="200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766" y="0"/>
              </a:lnTo>
              <a:lnTo>
                <a:pt x="544766" y="2009795"/>
              </a:lnTo>
              <a:lnTo>
                <a:pt x="1089533" y="200979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A48DA5D-80BE-47AC-B1E1-EADA337463E6}" type="sibTrans" cxnId="{24AEF2FB-843B-48DE-A5FC-469DCB7AC6F7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FFE6D-C885-44F7-808D-F60B1AD5A1CE}">
      <dgm:prSet custT="1"/>
      <dgm:spPr>
        <a:xfrm>
          <a:off x="1751662" y="1997031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de maşini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5DAAAAD-8658-41EF-9958-90BD84ED53C2}" type="parTrans" cxnId="{A47E5024-C2B4-45B6-B729-DF7C0C8F8254}">
      <dgm:prSet custT="1"/>
      <dgm:spPr>
        <a:xfrm>
          <a:off x="662128" y="2202087"/>
          <a:ext cx="10895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4766" y="45720"/>
              </a:lnTo>
              <a:lnTo>
                <a:pt x="544766" y="60893"/>
              </a:lnTo>
              <a:lnTo>
                <a:pt x="1089533" y="6089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FD095FC-0FF4-4310-AB6B-702A8923AAC7}" type="sibTrans" cxnId="{A47E5024-C2B4-45B6-B729-DF7C0C8F8254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E9853-6EE5-4C6F-A0B6-1B3451DC8F07}">
      <dgm:prSet phldrT="[Text]" custT="1"/>
      <dgm:spPr>
        <a:xfrm>
          <a:off x="3507806" y="667282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Ceai, dulceață, condiment, aromatizarea vinurilor, conservant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1A27954-1CA7-4DB2-AC09-6B3FC5DDAABB}" type="parTrans" cxnId="{399EF960-14B4-4713-9B29-257A477F6B16}">
      <dgm:prSet custT="1"/>
      <dgm:spPr>
        <a:xfrm>
          <a:off x="3096597" y="887512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4B76EBF-CE7E-4FEB-A121-7D761477BAEA}" type="sibTrans" cxnId="{399EF960-14B4-4713-9B29-257A477F6B16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B05EF-F0E6-40E0-A399-0A593A263534}">
      <dgm:prSet phldrT="[Text]" custT="1"/>
      <dgm:spPr>
        <a:xfrm>
          <a:off x="3507806" y="1332157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Elemente de decor, frânghii 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D461B12-288B-47C6-97CF-1174BD38160B}" type="parTrans" cxnId="{28D44E95-AE4B-4A1A-BC4C-AC4EBBEEC45F}">
      <dgm:prSet custT="1"/>
      <dgm:spPr>
        <a:xfrm>
          <a:off x="3096597" y="1552386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4ABE72C-E72B-4F6E-AB55-8987732A6BCC}" type="sibTrans" cxnId="{28D44E95-AE4B-4A1A-BC4C-AC4EBBEEC45F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8F5BB-BCEA-4406-BDF0-B2AC35C87554}">
      <dgm:prSet custT="1"/>
      <dgm:spPr>
        <a:xfrm>
          <a:off x="3507806" y="1997031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Elemente de decor, uleiuri, carburanţi,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7DF627E-EDD8-4E1A-9634-45F83F08822F}" type="parTrans" cxnId="{8262A3DB-3944-4B00-8E3C-DEE7E28D0288}">
      <dgm:prSet custT="1"/>
      <dgm:spPr>
        <a:xfrm>
          <a:off x="3096597" y="2217260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A465780-A94A-4021-B168-E589229C95EB}" type="sibTrans" cxnId="{8262A3DB-3944-4B00-8E3C-DEE7E28D028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5B709-BA5A-4454-8273-9F8D4A7DE294}">
      <dgm:prSet custT="1"/>
      <dgm:spPr>
        <a:xfrm>
          <a:off x="3507806" y="2661905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Preparate calmante, antiseptice, anti-inflamatoare, tincturi, siropuri, decocturi, balsamuri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1DE1530-7360-4476-AD0F-9214E481D090}" type="parTrans" cxnId="{6EFAC383-203A-4274-BE04-7F4F87DB5E8E}">
      <dgm:prSet custT="1"/>
      <dgm:spPr>
        <a:xfrm>
          <a:off x="3096597" y="2882135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B76782F-D237-43CE-9D6F-869A4E5E6731}" type="sibTrans" cxnId="{6EFAC383-203A-4274-BE04-7F4F87DB5E8E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A7E60-39A5-495D-AD7C-FD8405D60C2E}">
      <dgm:prSet custT="1"/>
      <dgm:spPr>
        <a:xfrm>
          <a:off x="3507806" y="3326779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Aromoterapie</a:t>
          </a:r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o-RO" sz="14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balneo-terapeutice</a:t>
          </a:r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boli reumatice, boli gastrointestinale și hepatice / pancreatice, boli renale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2FAD5B2-BC0D-4D06-9BC4-0C9947C547B7}" type="parTrans" cxnId="{D1645AFB-6DB1-4A44-B873-FAAC10B2106B}">
      <dgm:prSet custT="1"/>
      <dgm:spPr>
        <a:xfrm>
          <a:off x="3096597" y="3547009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51F7B4-7F65-4BBD-8A56-330526052010}" type="sibTrans" cxnId="{D1645AFB-6DB1-4A44-B873-FAAC10B2106B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3D4DC-3599-4E44-9DC1-BFBF76A0E13E}">
      <dgm:prSet custT="1"/>
      <dgm:spPr>
        <a:xfrm>
          <a:off x="3507806" y="3991653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Șampon, creme, șervețele, produse igienice, parfumuri, apă antiseptică, fixator de miros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BC43F0D-7EDB-4B99-BC25-B456D2D20F32}" type="parTrans" cxnId="{0F10814F-D0BB-4CED-A828-930CD7AF5522}">
      <dgm:prSet custT="1"/>
      <dgm:spPr>
        <a:xfrm>
          <a:off x="3096597" y="4211883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8DF8647-77C5-41FC-94F4-54AD1D8CF646}" type="sibTrans" cxnId="{0F10814F-D0BB-4CED-A828-930CD7AF5522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3CA9C-4F0B-4F7A-B2A1-C802F75A780C}">
      <dgm:prSet custT="1"/>
      <dgm:spPr>
        <a:xfrm>
          <a:off x="3507806" y="2408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Soluție antiseptic, soluție aromatică, biomasă, îngrășământ organic, ţesături, coloranţi,  produse tipografice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9262A7C-16A7-45E0-B909-5CFB87FD73FB}" type="parTrans" cxnId="{560BEBC5-715B-4889-8E60-A930FFB580C6}">
      <dgm:prSet custT="1"/>
      <dgm:spPr>
        <a:xfrm>
          <a:off x="3096597" y="222638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99FDEF1-22E8-45A8-8F24-F9E7EFEF3D74}" type="sibTrans" cxnId="{560BEBC5-715B-4889-8E60-A930FFB580C6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EA25D-8E85-4B13-B2CA-EF2C2B4F5A8C}" type="pres">
      <dgm:prSet presAssocID="{DE7DB0CA-00B8-443C-876B-3E0061119CD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DDF633-C2AB-4115-9A9E-EA7884F86F98}" type="pres">
      <dgm:prSet presAssocID="{286F28CB-ACFB-4741-92FF-C652111DE640}" presName="root1" presStyleCnt="0"/>
      <dgm:spPr/>
    </dgm:pt>
    <dgm:pt modelId="{155118DE-FE61-4C59-87D8-14C5EB71F79F}" type="pres">
      <dgm:prSet presAssocID="{286F28CB-ACFB-4741-92FF-C652111DE640}" presName="LevelOneTextNode" presStyleLbl="node0" presStyleIdx="0" presStyleCnt="1" custScaleY="114219" custLinFactX="-20047" custLinFactNeighborX="-100000" custLinFactNeighborY="-542">
        <dgm:presLayoutVars>
          <dgm:chPref val="3"/>
        </dgm:presLayoutVars>
      </dgm:prSet>
      <dgm:spPr/>
    </dgm:pt>
    <dgm:pt modelId="{2B9F58B2-5A41-4610-9C5A-D5F1EBFC6819}" type="pres">
      <dgm:prSet presAssocID="{286F28CB-ACFB-4741-92FF-C652111DE640}" presName="level2hierChild" presStyleCnt="0"/>
      <dgm:spPr/>
    </dgm:pt>
    <dgm:pt modelId="{05CF4D43-B878-4F70-88D3-E6D29E9F90BB}" type="pres">
      <dgm:prSet presAssocID="{C1249329-0B6C-40DC-8786-7508A70CACF0}" presName="conn2-1" presStyleLbl="parChTrans1D2" presStyleIdx="0" presStyleCnt="7"/>
      <dgm:spPr/>
    </dgm:pt>
    <dgm:pt modelId="{0FDA5223-5F67-4393-A8CE-3B3B3679D76B}" type="pres">
      <dgm:prSet presAssocID="{C1249329-0B6C-40DC-8786-7508A70CACF0}" presName="connTx" presStyleLbl="parChTrans1D2" presStyleIdx="0" presStyleCnt="7"/>
      <dgm:spPr/>
    </dgm:pt>
    <dgm:pt modelId="{DA5D8824-AE35-4B5E-9971-B9D568304BA5}" type="pres">
      <dgm:prSet presAssocID="{743C5C8F-2A58-4818-855A-9CD4918D42B2}" presName="root2" presStyleCnt="0"/>
      <dgm:spPr/>
    </dgm:pt>
    <dgm:pt modelId="{60614611-B48C-4212-87BC-1DE7C90B77C5}" type="pres">
      <dgm:prSet presAssocID="{743C5C8F-2A58-4818-855A-9CD4918D42B2}" presName="LevelTwoTextNode" presStyleLbl="node2" presStyleIdx="0" presStyleCnt="7" custScaleX="77090" custLinFactNeighborX="5851">
        <dgm:presLayoutVars>
          <dgm:chPref val="3"/>
        </dgm:presLayoutVars>
      </dgm:prSet>
      <dgm:spPr/>
    </dgm:pt>
    <dgm:pt modelId="{217C39EA-E645-40AB-9589-926270AA446C}" type="pres">
      <dgm:prSet presAssocID="{743C5C8F-2A58-4818-855A-9CD4918D42B2}" presName="level3hierChild" presStyleCnt="0"/>
      <dgm:spPr/>
    </dgm:pt>
    <dgm:pt modelId="{9D6B71B1-9C3D-4AB4-8F25-86BF930294A0}" type="pres">
      <dgm:prSet presAssocID="{C9262A7C-16A7-45E0-B909-5CFB87FD73FB}" presName="conn2-1" presStyleLbl="parChTrans1D3" presStyleIdx="0" presStyleCnt="7"/>
      <dgm:spPr/>
    </dgm:pt>
    <dgm:pt modelId="{C95465A6-800A-49DF-88FC-E9E9250723E6}" type="pres">
      <dgm:prSet presAssocID="{C9262A7C-16A7-45E0-B909-5CFB87FD73FB}" presName="connTx" presStyleLbl="parChTrans1D3" presStyleIdx="0" presStyleCnt="7"/>
      <dgm:spPr/>
    </dgm:pt>
    <dgm:pt modelId="{E09EF531-A2FB-401D-897D-067F13D30585}" type="pres">
      <dgm:prSet presAssocID="{CEB3CA9C-4F0B-4F7A-B2A1-C802F75A780C}" presName="root2" presStyleCnt="0"/>
      <dgm:spPr/>
    </dgm:pt>
    <dgm:pt modelId="{1CB7B48E-75F5-4B07-BE7B-01902419394B}" type="pres">
      <dgm:prSet presAssocID="{CEB3CA9C-4F0B-4F7A-B2A1-C802F75A780C}" presName="LevelTwoTextNode" presStyleLbl="node3" presStyleIdx="0" presStyleCnt="7" custScaleX="254576" custLinFactNeighborX="9421">
        <dgm:presLayoutVars>
          <dgm:chPref val="3"/>
        </dgm:presLayoutVars>
      </dgm:prSet>
      <dgm:spPr/>
    </dgm:pt>
    <dgm:pt modelId="{82B08E9D-14DD-4F56-9116-C05CD306F868}" type="pres">
      <dgm:prSet presAssocID="{CEB3CA9C-4F0B-4F7A-B2A1-C802F75A780C}" presName="level3hierChild" presStyleCnt="0"/>
      <dgm:spPr/>
    </dgm:pt>
    <dgm:pt modelId="{FFDF30A2-E756-43D8-A8A1-96B33F1CFB37}" type="pres">
      <dgm:prSet presAssocID="{BFBF08A6-99C4-42B4-8033-D5377BE83282}" presName="conn2-1" presStyleLbl="parChTrans1D2" presStyleIdx="1" presStyleCnt="7"/>
      <dgm:spPr/>
    </dgm:pt>
    <dgm:pt modelId="{926E843E-C369-4E78-93B6-2DD4A5655FC2}" type="pres">
      <dgm:prSet presAssocID="{BFBF08A6-99C4-42B4-8033-D5377BE83282}" presName="connTx" presStyleLbl="parChTrans1D2" presStyleIdx="1" presStyleCnt="7"/>
      <dgm:spPr/>
    </dgm:pt>
    <dgm:pt modelId="{DC06C402-6ACC-4908-A126-81063641076D}" type="pres">
      <dgm:prSet presAssocID="{B018B6CF-109F-40B0-B163-4BD3090E4DC4}" presName="root2" presStyleCnt="0"/>
      <dgm:spPr/>
    </dgm:pt>
    <dgm:pt modelId="{553483C1-6645-4DBC-9917-765808DB87D8}" type="pres">
      <dgm:prSet presAssocID="{B018B6CF-109F-40B0-B163-4BD3090E4DC4}" presName="LevelTwoTextNode" presStyleLbl="node2" presStyleIdx="1" presStyleCnt="7" custScaleX="77090" custLinFactNeighborX="5851">
        <dgm:presLayoutVars>
          <dgm:chPref val="3"/>
        </dgm:presLayoutVars>
      </dgm:prSet>
      <dgm:spPr/>
    </dgm:pt>
    <dgm:pt modelId="{A4BE110E-6F69-45C6-8395-21215598B0D6}" type="pres">
      <dgm:prSet presAssocID="{B018B6CF-109F-40B0-B163-4BD3090E4DC4}" presName="level3hierChild" presStyleCnt="0"/>
      <dgm:spPr/>
    </dgm:pt>
    <dgm:pt modelId="{83CD3840-8EEA-457E-B171-831210FB7CFF}" type="pres">
      <dgm:prSet presAssocID="{31A27954-1CA7-4DB2-AC09-6B3FC5DDAABB}" presName="conn2-1" presStyleLbl="parChTrans1D3" presStyleIdx="1" presStyleCnt="7"/>
      <dgm:spPr/>
    </dgm:pt>
    <dgm:pt modelId="{EDF0B179-0332-42E5-8ECC-408878B74E86}" type="pres">
      <dgm:prSet presAssocID="{31A27954-1CA7-4DB2-AC09-6B3FC5DDAABB}" presName="connTx" presStyleLbl="parChTrans1D3" presStyleIdx="1" presStyleCnt="7"/>
      <dgm:spPr/>
    </dgm:pt>
    <dgm:pt modelId="{C5CE8C24-62B9-42BA-AA0B-6D88E1140106}" type="pres">
      <dgm:prSet presAssocID="{025E9853-6EE5-4C6F-A0B6-1B3451DC8F07}" presName="root2" presStyleCnt="0"/>
      <dgm:spPr/>
    </dgm:pt>
    <dgm:pt modelId="{91286429-1E78-4E66-AD6F-77401EE97DE0}" type="pres">
      <dgm:prSet presAssocID="{025E9853-6EE5-4C6F-A0B6-1B3451DC8F07}" presName="LevelTwoTextNode" presStyleLbl="node3" presStyleIdx="1" presStyleCnt="7" custScaleX="254576" custLinFactNeighborX="9421">
        <dgm:presLayoutVars>
          <dgm:chPref val="3"/>
        </dgm:presLayoutVars>
      </dgm:prSet>
      <dgm:spPr/>
    </dgm:pt>
    <dgm:pt modelId="{F19CC580-05CF-45C3-8A6F-7205F67F8BD9}" type="pres">
      <dgm:prSet presAssocID="{025E9853-6EE5-4C6F-A0B6-1B3451DC8F07}" presName="level3hierChild" presStyleCnt="0"/>
      <dgm:spPr/>
    </dgm:pt>
    <dgm:pt modelId="{88B7264E-5244-4184-AE20-6E53356A2AED}" type="pres">
      <dgm:prSet presAssocID="{0BC550F7-9E69-4F35-8622-0730DFFD33D1}" presName="conn2-1" presStyleLbl="parChTrans1D2" presStyleIdx="2" presStyleCnt="7"/>
      <dgm:spPr/>
    </dgm:pt>
    <dgm:pt modelId="{255E76E4-D210-4DB5-8589-3AE964A6845A}" type="pres">
      <dgm:prSet presAssocID="{0BC550F7-9E69-4F35-8622-0730DFFD33D1}" presName="connTx" presStyleLbl="parChTrans1D2" presStyleIdx="2" presStyleCnt="7"/>
      <dgm:spPr/>
    </dgm:pt>
    <dgm:pt modelId="{04CD428F-0AB1-4C1A-A598-DCCDFEF11ED2}" type="pres">
      <dgm:prSet presAssocID="{C2F17AEF-DEBD-45D0-955B-160CAA42CB1E}" presName="root2" presStyleCnt="0"/>
      <dgm:spPr/>
    </dgm:pt>
    <dgm:pt modelId="{8EB6C24C-A2EA-48CB-881C-52CF7CEC3A4F}" type="pres">
      <dgm:prSet presAssocID="{C2F17AEF-DEBD-45D0-955B-160CAA42CB1E}" presName="LevelTwoTextNode" presStyleLbl="node2" presStyleIdx="2" presStyleCnt="7" custScaleX="77090" custLinFactNeighborX="5851">
        <dgm:presLayoutVars>
          <dgm:chPref val="3"/>
        </dgm:presLayoutVars>
      </dgm:prSet>
      <dgm:spPr/>
    </dgm:pt>
    <dgm:pt modelId="{F08156F6-B261-4F0C-977A-966B9D1F0AB6}" type="pres">
      <dgm:prSet presAssocID="{C2F17AEF-DEBD-45D0-955B-160CAA42CB1E}" presName="level3hierChild" presStyleCnt="0"/>
      <dgm:spPr/>
    </dgm:pt>
    <dgm:pt modelId="{41959D77-A1FB-4A94-B526-8A71420A9872}" type="pres">
      <dgm:prSet presAssocID="{2D461B12-288B-47C6-97CF-1174BD38160B}" presName="conn2-1" presStyleLbl="parChTrans1D3" presStyleIdx="2" presStyleCnt="7"/>
      <dgm:spPr/>
    </dgm:pt>
    <dgm:pt modelId="{FBDCFA23-1372-4B0E-8D2B-F4955CE33E37}" type="pres">
      <dgm:prSet presAssocID="{2D461B12-288B-47C6-97CF-1174BD38160B}" presName="connTx" presStyleLbl="parChTrans1D3" presStyleIdx="2" presStyleCnt="7"/>
      <dgm:spPr/>
    </dgm:pt>
    <dgm:pt modelId="{B27D603F-DFE7-4B9F-A913-9F9AEE39F3E7}" type="pres">
      <dgm:prSet presAssocID="{371B05EF-F0E6-40E0-A399-0A593A263534}" presName="root2" presStyleCnt="0"/>
      <dgm:spPr/>
    </dgm:pt>
    <dgm:pt modelId="{7F34ED24-6E72-4356-86B3-52F74D37AF23}" type="pres">
      <dgm:prSet presAssocID="{371B05EF-F0E6-40E0-A399-0A593A263534}" presName="LevelTwoTextNode" presStyleLbl="node3" presStyleIdx="2" presStyleCnt="7" custScaleX="254576" custLinFactNeighborX="9421">
        <dgm:presLayoutVars>
          <dgm:chPref val="3"/>
        </dgm:presLayoutVars>
      </dgm:prSet>
      <dgm:spPr/>
    </dgm:pt>
    <dgm:pt modelId="{74454140-B0BC-415A-88D4-08244AABA071}" type="pres">
      <dgm:prSet presAssocID="{371B05EF-F0E6-40E0-A399-0A593A263534}" presName="level3hierChild" presStyleCnt="0"/>
      <dgm:spPr/>
    </dgm:pt>
    <dgm:pt modelId="{7AB41EB4-B910-4AB0-B322-96E2556D0E86}" type="pres">
      <dgm:prSet presAssocID="{F5DAAAAD-8658-41EF-9958-90BD84ED53C2}" presName="conn2-1" presStyleLbl="parChTrans1D2" presStyleIdx="3" presStyleCnt="7"/>
      <dgm:spPr/>
    </dgm:pt>
    <dgm:pt modelId="{2AC22EEA-CF79-48FE-9409-532C5A832D0E}" type="pres">
      <dgm:prSet presAssocID="{F5DAAAAD-8658-41EF-9958-90BD84ED53C2}" presName="connTx" presStyleLbl="parChTrans1D2" presStyleIdx="3" presStyleCnt="7"/>
      <dgm:spPr/>
    </dgm:pt>
    <dgm:pt modelId="{915EB721-84EF-42EA-BB4F-0C5BF87F9401}" type="pres">
      <dgm:prSet presAssocID="{89FFFE6D-C885-44F7-808D-F60B1AD5A1CE}" presName="root2" presStyleCnt="0"/>
      <dgm:spPr/>
    </dgm:pt>
    <dgm:pt modelId="{6F21874D-0994-4003-BDA5-C3A41E0894C3}" type="pres">
      <dgm:prSet presAssocID="{89FFFE6D-C885-44F7-808D-F60B1AD5A1CE}" presName="LevelTwoTextNode" presStyleLbl="node2" presStyleIdx="3" presStyleCnt="7" custScaleX="77090" custLinFactNeighborX="5851">
        <dgm:presLayoutVars>
          <dgm:chPref val="3"/>
        </dgm:presLayoutVars>
      </dgm:prSet>
      <dgm:spPr/>
    </dgm:pt>
    <dgm:pt modelId="{697EE0B1-76CE-4DE3-BFC1-3371E8A3F547}" type="pres">
      <dgm:prSet presAssocID="{89FFFE6D-C885-44F7-808D-F60B1AD5A1CE}" presName="level3hierChild" presStyleCnt="0"/>
      <dgm:spPr/>
    </dgm:pt>
    <dgm:pt modelId="{6BB9E9F8-EC28-4BB6-8B47-BA116E118D62}" type="pres">
      <dgm:prSet presAssocID="{97DF627E-EDD8-4E1A-9634-45F83F08822F}" presName="conn2-1" presStyleLbl="parChTrans1D3" presStyleIdx="3" presStyleCnt="7"/>
      <dgm:spPr/>
    </dgm:pt>
    <dgm:pt modelId="{B03E5EB1-F5CF-4A75-BFBE-69C9D3E1314F}" type="pres">
      <dgm:prSet presAssocID="{97DF627E-EDD8-4E1A-9634-45F83F08822F}" presName="connTx" presStyleLbl="parChTrans1D3" presStyleIdx="3" presStyleCnt="7"/>
      <dgm:spPr/>
    </dgm:pt>
    <dgm:pt modelId="{A879027D-6665-4E83-97AA-965436557F58}" type="pres">
      <dgm:prSet presAssocID="{0AC8F5BB-BCEA-4406-BDF0-B2AC35C87554}" presName="root2" presStyleCnt="0"/>
      <dgm:spPr/>
    </dgm:pt>
    <dgm:pt modelId="{9A84E42E-2614-4F3D-B12E-2BB77A517B4B}" type="pres">
      <dgm:prSet presAssocID="{0AC8F5BB-BCEA-4406-BDF0-B2AC35C87554}" presName="LevelTwoTextNode" presStyleLbl="node3" presStyleIdx="3" presStyleCnt="7" custScaleX="254576" custLinFactNeighborX="9421">
        <dgm:presLayoutVars>
          <dgm:chPref val="3"/>
        </dgm:presLayoutVars>
      </dgm:prSet>
      <dgm:spPr/>
    </dgm:pt>
    <dgm:pt modelId="{61FF966F-A0EC-4D59-94EC-56A476C16219}" type="pres">
      <dgm:prSet presAssocID="{0AC8F5BB-BCEA-4406-BDF0-B2AC35C87554}" presName="level3hierChild" presStyleCnt="0"/>
      <dgm:spPr/>
    </dgm:pt>
    <dgm:pt modelId="{65741FC2-7F61-4671-9CC2-1E2A3EFF1E26}" type="pres">
      <dgm:prSet presAssocID="{BAF2F9A4-37C3-48F4-A225-60C8D641F332}" presName="conn2-1" presStyleLbl="parChTrans1D2" presStyleIdx="4" presStyleCnt="7"/>
      <dgm:spPr/>
    </dgm:pt>
    <dgm:pt modelId="{3FEBD05E-CC52-471C-9A48-9CDAD6D0E3E3}" type="pres">
      <dgm:prSet presAssocID="{BAF2F9A4-37C3-48F4-A225-60C8D641F332}" presName="connTx" presStyleLbl="parChTrans1D2" presStyleIdx="4" presStyleCnt="7"/>
      <dgm:spPr/>
    </dgm:pt>
    <dgm:pt modelId="{579CAA89-663B-4E1F-A7F6-6383A96D3F30}" type="pres">
      <dgm:prSet presAssocID="{D1621DF2-4A7C-434F-A7EE-5ED1E055B8E0}" presName="root2" presStyleCnt="0"/>
      <dgm:spPr/>
    </dgm:pt>
    <dgm:pt modelId="{E27EB26F-B298-4126-947A-EB8BF413CD1F}" type="pres">
      <dgm:prSet presAssocID="{D1621DF2-4A7C-434F-A7EE-5ED1E055B8E0}" presName="LevelTwoTextNode" presStyleLbl="node2" presStyleIdx="4" presStyleCnt="7" custScaleX="77090" custLinFactNeighborX="5851">
        <dgm:presLayoutVars>
          <dgm:chPref val="3"/>
        </dgm:presLayoutVars>
      </dgm:prSet>
      <dgm:spPr/>
    </dgm:pt>
    <dgm:pt modelId="{4691D120-7EB1-4004-81A3-E5B97D930451}" type="pres">
      <dgm:prSet presAssocID="{D1621DF2-4A7C-434F-A7EE-5ED1E055B8E0}" presName="level3hierChild" presStyleCnt="0"/>
      <dgm:spPr/>
    </dgm:pt>
    <dgm:pt modelId="{571BAA7C-F893-4BA2-9ACB-A0E46E05905C}" type="pres">
      <dgm:prSet presAssocID="{D1DE1530-7360-4476-AD0F-9214E481D090}" presName="conn2-1" presStyleLbl="parChTrans1D3" presStyleIdx="4" presStyleCnt="7"/>
      <dgm:spPr/>
    </dgm:pt>
    <dgm:pt modelId="{FCC3D42C-8E1B-44CA-9447-AC9765A8088D}" type="pres">
      <dgm:prSet presAssocID="{D1DE1530-7360-4476-AD0F-9214E481D090}" presName="connTx" presStyleLbl="parChTrans1D3" presStyleIdx="4" presStyleCnt="7"/>
      <dgm:spPr/>
    </dgm:pt>
    <dgm:pt modelId="{12EDA4E3-2128-432B-96CE-39D6E410D2F6}" type="pres">
      <dgm:prSet presAssocID="{1195B709-BA5A-4454-8273-9F8D4A7DE294}" presName="root2" presStyleCnt="0"/>
      <dgm:spPr/>
    </dgm:pt>
    <dgm:pt modelId="{13DB6021-1729-42A6-8C71-7FA73414C979}" type="pres">
      <dgm:prSet presAssocID="{1195B709-BA5A-4454-8273-9F8D4A7DE294}" presName="LevelTwoTextNode" presStyleLbl="node3" presStyleIdx="4" presStyleCnt="7" custScaleX="254576" custLinFactNeighborX="9421">
        <dgm:presLayoutVars>
          <dgm:chPref val="3"/>
        </dgm:presLayoutVars>
      </dgm:prSet>
      <dgm:spPr/>
    </dgm:pt>
    <dgm:pt modelId="{9044D999-22B1-47FD-9641-452BCA86B2CA}" type="pres">
      <dgm:prSet presAssocID="{1195B709-BA5A-4454-8273-9F8D4A7DE294}" presName="level3hierChild" presStyleCnt="0"/>
      <dgm:spPr/>
    </dgm:pt>
    <dgm:pt modelId="{D95CEE2B-2764-4D8A-B8A0-CAB00271BCA2}" type="pres">
      <dgm:prSet presAssocID="{BFDB09E8-E8FF-46D4-A177-190898130F7D}" presName="conn2-1" presStyleLbl="parChTrans1D2" presStyleIdx="5" presStyleCnt="7"/>
      <dgm:spPr/>
    </dgm:pt>
    <dgm:pt modelId="{34513EEB-0C96-447C-B0E8-23C27B881261}" type="pres">
      <dgm:prSet presAssocID="{BFDB09E8-E8FF-46D4-A177-190898130F7D}" presName="connTx" presStyleLbl="parChTrans1D2" presStyleIdx="5" presStyleCnt="7"/>
      <dgm:spPr/>
    </dgm:pt>
    <dgm:pt modelId="{E6EF4323-55B7-4F0D-A931-0AC4954F7F1B}" type="pres">
      <dgm:prSet presAssocID="{B7F873D4-E03D-40CA-BAB0-02A195C25D6D}" presName="root2" presStyleCnt="0"/>
      <dgm:spPr/>
    </dgm:pt>
    <dgm:pt modelId="{AD581C4B-655F-4DEF-920C-4C30975DC030}" type="pres">
      <dgm:prSet presAssocID="{B7F873D4-E03D-40CA-BAB0-02A195C25D6D}" presName="LevelTwoTextNode" presStyleLbl="node2" presStyleIdx="5" presStyleCnt="7" custScaleX="77090" custLinFactNeighborX="5851">
        <dgm:presLayoutVars>
          <dgm:chPref val="3"/>
        </dgm:presLayoutVars>
      </dgm:prSet>
      <dgm:spPr/>
    </dgm:pt>
    <dgm:pt modelId="{037EB598-51A0-4DD5-A9AD-41ABFF61B7BE}" type="pres">
      <dgm:prSet presAssocID="{B7F873D4-E03D-40CA-BAB0-02A195C25D6D}" presName="level3hierChild" presStyleCnt="0"/>
      <dgm:spPr/>
    </dgm:pt>
    <dgm:pt modelId="{91904D93-E778-41DF-9C6C-2F8498B151AF}" type="pres">
      <dgm:prSet presAssocID="{42FAD5B2-BC0D-4D06-9BC4-0C9947C547B7}" presName="conn2-1" presStyleLbl="parChTrans1D3" presStyleIdx="5" presStyleCnt="7"/>
      <dgm:spPr/>
    </dgm:pt>
    <dgm:pt modelId="{22FE3F80-F225-4D45-81AA-BE5726C8276B}" type="pres">
      <dgm:prSet presAssocID="{42FAD5B2-BC0D-4D06-9BC4-0C9947C547B7}" presName="connTx" presStyleLbl="parChTrans1D3" presStyleIdx="5" presStyleCnt="7"/>
      <dgm:spPr/>
    </dgm:pt>
    <dgm:pt modelId="{E9CAAE55-8C81-48BB-83BA-20E1630B8D94}" type="pres">
      <dgm:prSet presAssocID="{AE6A7E60-39A5-495D-AD7C-FD8405D60C2E}" presName="root2" presStyleCnt="0"/>
      <dgm:spPr/>
    </dgm:pt>
    <dgm:pt modelId="{FB8D5CF1-3CCA-483D-8D30-60FA59EFF51C}" type="pres">
      <dgm:prSet presAssocID="{AE6A7E60-39A5-495D-AD7C-FD8405D60C2E}" presName="LevelTwoTextNode" presStyleLbl="node3" presStyleIdx="5" presStyleCnt="7" custScaleX="254576" custLinFactNeighborX="9421">
        <dgm:presLayoutVars>
          <dgm:chPref val="3"/>
        </dgm:presLayoutVars>
      </dgm:prSet>
      <dgm:spPr/>
    </dgm:pt>
    <dgm:pt modelId="{908BDE04-ADCE-4019-9F7D-DF2EA4C5C13E}" type="pres">
      <dgm:prSet presAssocID="{AE6A7E60-39A5-495D-AD7C-FD8405D60C2E}" presName="level3hierChild" presStyleCnt="0"/>
      <dgm:spPr/>
    </dgm:pt>
    <dgm:pt modelId="{F622A2C5-A770-4A42-A2BA-8F68A6F036D6}" type="pres">
      <dgm:prSet presAssocID="{D34E7372-7621-4FC1-A68E-26184E2162BD}" presName="conn2-1" presStyleLbl="parChTrans1D2" presStyleIdx="6" presStyleCnt="7"/>
      <dgm:spPr/>
    </dgm:pt>
    <dgm:pt modelId="{6DD67CC8-A713-4F50-95BD-85A6DAAC6637}" type="pres">
      <dgm:prSet presAssocID="{D34E7372-7621-4FC1-A68E-26184E2162BD}" presName="connTx" presStyleLbl="parChTrans1D2" presStyleIdx="6" presStyleCnt="7"/>
      <dgm:spPr/>
    </dgm:pt>
    <dgm:pt modelId="{123399D5-850F-4DB3-9109-B6071B9C1CD5}" type="pres">
      <dgm:prSet presAssocID="{0D41208F-352E-4B65-8673-7B08377FA8AA}" presName="root2" presStyleCnt="0"/>
      <dgm:spPr/>
    </dgm:pt>
    <dgm:pt modelId="{19A8F63D-BE52-43E1-BA11-1702287A1456}" type="pres">
      <dgm:prSet presAssocID="{0D41208F-352E-4B65-8673-7B08377FA8AA}" presName="LevelTwoTextNode" presStyleLbl="node2" presStyleIdx="6" presStyleCnt="7" custScaleX="77090" custLinFactNeighborX="5851">
        <dgm:presLayoutVars>
          <dgm:chPref val="3"/>
        </dgm:presLayoutVars>
      </dgm:prSet>
      <dgm:spPr/>
    </dgm:pt>
    <dgm:pt modelId="{E1B95381-87C5-4598-8285-B873BCB17005}" type="pres">
      <dgm:prSet presAssocID="{0D41208F-352E-4B65-8673-7B08377FA8AA}" presName="level3hierChild" presStyleCnt="0"/>
      <dgm:spPr/>
    </dgm:pt>
    <dgm:pt modelId="{A08866A6-D9DA-4CFA-A60B-2DA8B67BE1DC}" type="pres">
      <dgm:prSet presAssocID="{0BC43F0D-7EDB-4B99-BC25-B456D2D20F32}" presName="conn2-1" presStyleLbl="parChTrans1D3" presStyleIdx="6" presStyleCnt="7"/>
      <dgm:spPr/>
    </dgm:pt>
    <dgm:pt modelId="{1B02186D-591C-4E2D-97BE-66E3AE679FFB}" type="pres">
      <dgm:prSet presAssocID="{0BC43F0D-7EDB-4B99-BC25-B456D2D20F32}" presName="connTx" presStyleLbl="parChTrans1D3" presStyleIdx="6" presStyleCnt="7"/>
      <dgm:spPr/>
    </dgm:pt>
    <dgm:pt modelId="{2BBD3F56-84D8-46B3-83A8-082B7F32704B}" type="pres">
      <dgm:prSet presAssocID="{5CD3D4DC-3599-4E44-9DC1-BFBF76A0E13E}" presName="root2" presStyleCnt="0"/>
      <dgm:spPr/>
    </dgm:pt>
    <dgm:pt modelId="{501E7272-C329-4133-B1C6-93EF347A41FC}" type="pres">
      <dgm:prSet presAssocID="{5CD3D4DC-3599-4E44-9DC1-BFBF76A0E13E}" presName="LevelTwoTextNode" presStyleLbl="node3" presStyleIdx="6" presStyleCnt="7" custScaleX="254576" custLinFactNeighborX="9421">
        <dgm:presLayoutVars>
          <dgm:chPref val="3"/>
        </dgm:presLayoutVars>
      </dgm:prSet>
      <dgm:spPr/>
    </dgm:pt>
    <dgm:pt modelId="{4C3123FF-CBB1-434E-8F69-2059EB06DB39}" type="pres">
      <dgm:prSet presAssocID="{5CD3D4DC-3599-4E44-9DC1-BFBF76A0E13E}" presName="level3hierChild" presStyleCnt="0"/>
      <dgm:spPr/>
    </dgm:pt>
  </dgm:ptLst>
  <dgm:cxnLst>
    <dgm:cxn modelId="{98C08C01-5333-4A5D-A853-6646AFDDEB1B}" srcId="{DE7DB0CA-00B8-443C-876B-3E0061119CDC}" destId="{286F28CB-ACFB-4741-92FF-C652111DE640}" srcOrd="0" destOrd="0" parTransId="{EA60EC5B-489C-4564-8426-C7BD8F7D9427}" sibTransId="{C26FA214-6129-40D7-AF69-85DE0111EDC9}"/>
    <dgm:cxn modelId="{AD2F3902-51F1-4B5D-A225-D367D9A8B524}" type="presOf" srcId="{0D41208F-352E-4B65-8673-7B08377FA8AA}" destId="{19A8F63D-BE52-43E1-BA11-1702287A1456}" srcOrd="0" destOrd="0" presId="urn:microsoft.com/office/officeart/2008/layout/HorizontalMultiLevelHierarchy"/>
    <dgm:cxn modelId="{58B59805-FA06-404B-BC97-8B78A5EE641C}" type="presOf" srcId="{D34E7372-7621-4FC1-A68E-26184E2162BD}" destId="{F622A2C5-A770-4A42-A2BA-8F68A6F036D6}" srcOrd="0" destOrd="0" presId="urn:microsoft.com/office/officeart/2008/layout/HorizontalMultiLevelHierarchy"/>
    <dgm:cxn modelId="{089CEC11-2ADA-411F-ACBB-B35A1BA1E82B}" type="presOf" srcId="{025E9853-6EE5-4C6F-A0B6-1B3451DC8F07}" destId="{91286429-1E78-4E66-AD6F-77401EE97DE0}" srcOrd="0" destOrd="0" presId="urn:microsoft.com/office/officeart/2008/layout/HorizontalMultiLevelHierarchy"/>
    <dgm:cxn modelId="{5BF1261E-EAD5-4997-8A7B-5D21D29EB208}" srcId="{286F28CB-ACFB-4741-92FF-C652111DE640}" destId="{743C5C8F-2A58-4818-855A-9CD4918D42B2}" srcOrd="0" destOrd="0" parTransId="{C1249329-0B6C-40DC-8786-7508A70CACF0}" sibTransId="{CE2EB1EB-AF6D-4B1B-B19C-7F6EE653DAA0}"/>
    <dgm:cxn modelId="{85ADA120-8730-4C02-969B-4C826F722C81}" type="presOf" srcId="{D1621DF2-4A7C-434F-A7EE-5ED1E055B8E0}" destId="{E27EB26F-B298-4126-947A-EB8BF413CD1F}" srcOrd="0" destOrd="0" presId="urn:microsoft.com/office/officeart/2008/layout/HorizontalMultiLevelHierarchy"/>
    <dgm:cxn modelId="{9AF09E23-E0E6-4BB8-8D3F-18066A154B79}" type="presOf" srcId="{1195B709-BA5A-4454-8273-9F8D4A7DE294}" destId="{13DB6021-1729-42A6-8C71-7FA73414C979}" srcOrd="0" destOrd="0" presId="urn:microsoft.com/office/officeart/2008/layout/HorizontalMultiLevelHierarchy"/>
    <dgm:cxn modelId="{A47E5024-C2B4-45B6-B729-DF7C0C8F8254}" srcId="{286F28CB-ACFB-4741-92FF-C652111DE640}" destId="{89FFFE6D-C885-44F7-808D-F60B1AD5A1CE}" srcOrd="3" destOrd="0" parTransId="{F5DAAAAD-8658-41EF-9958-90BD84ED53C2}" sibTransId="{2FD095FC-0FF4-4310-AB6B-702A8923AAC7}"/>
    <dgm:cxn modelId="{16292925-8F79-4828-8F39-A848905B0981}" type="presOf" srcId="{C9262A7C-16A7-45E0-B909-5CFB87FD73FB}" destId="{C95465A6-800A-49DF-88FC-E9E9250723E6}" srcOrd="1" destOrd="0" presId="urn:microsoft.com/office/officeart/2008/layout/HorizontalMultiLevelHierarchy"/>
    <dgm:cxn modelId="{2E3CF237-6014-460A-BF8A-D0EBB1F2D340}" type="presOf" srcId="{C9262A7C-16A7-45E0-B909-5CFB87FD73FB}" destId="{9D6B71B1-9C3D-4AB4-8F25-86BF930294A0}" srcOrd="0" destOrd="0" presId="urn:microsoft.com/office/officeart/2008/layout/HorizontalMultiLevelHierarchy"/>
    <dgm:cxn modelId="{F9FBF15B-F264-4C02-B3D6-476A28A58C1C}" type="presOf" srcId="{31A27954-1CA7-4DB2-AC09-6B3FC5DDAABB}" destId="{EDF0B179-0332-42E5-8ECC-408878B74E86}" srcOrd="1" destOrd="0" presId="urn:microsoft.com/office/officeart/2008/layout/HorizontalMultiLevelHierarchy"/>
    <dgm:cxn modelId="{399EF960-14B4-4713-9B29-257A477F6B16}" srcId="{B018B6CF-109F-40B0-B163-4BD3090E4DC4}" destId="{025E9853-6EE5-4C6F-A0B6-1B3451DC8F07}" srcOrd="0" destOrd="0" parTransId="{31A27954-1CA7-4DB2-AC09-6B3FC5DDAABB}" sibTransId="{84B76EBF-CE7E-4FEB-A121-7D761477BAEA}"/>
    <dgm:cxn modelId="{E3A25864-D606-4A68-8DB7-2C9E7E0DC9F9}" type="presOf" srcId="{2D461B12-288B-47C6-97CF-1174BD38160B}" destId="{FBDCFA23-1372-4B0E-8D2B-F4955CE33E37}" srcOrd="1" destOrd="0" presId="urn:microsoft.com/office/officeart/2008/layout/HorizontalMultiLevelHierarchy"/>
    <dgm:cxn modelId="{E955BE44-2007-4142-97BD-6E6A16282E2D}" type="presOf" srcId="{0BC550F7-9E69-4F35-8622-0730DFFD33D1}" destId="{255E76E4-D210-4DB5-8589-3AE964A6845A}" srcOrd="1" destOrd="0" presId="urn:microsoft.com/office/officeart/2008/layout/HorizontalMultiLevelHierarchy"/>
    <dgm:cxn modelId="{A0318E66-7DE6-469D-A27E-5A57EE4B2BF0}" type="presOf" srcId="{F5DAAAAD-8658-41EF-9958-90BD84ED53C2}" destId="{2AC22EEA-CF79-48FE-9409-532C5A832D0E}" srcOrd="1" destOrd="0" presId="urn:microsoft.com/office/officeart/2008/layout/HorizontalMultiLevelHierarchy"/>
    <dgm:cxn modelId="{0E85F869-239F-4346-8C09-D916D92D614B}" type="presOf" srcId="{2D461B12-288B-47C6-97CF-1174BD38160B}" destId="{41959D77-A1FB-4A94-B526-8A71420A9872}" srcOrd="0" destOrd="0" presId="urn:microsoft.com/office/officeart/2008/layout/HorizontalMultiLevelHierarchy"/>
    <dgm:cxn modelId="{2C3BA34B-5CE7-42E4-9575-B13661816F60}" type="presOf" srcId="{743C5C8F-2A58-4818-855A-9CD4918D42B2}" destId="{60614611-B48C-4212-87BC-1DE7C90B77C5}" srcOrd="0" destOrd="0" presId="urn:microsoft.com/office/officeart/2008/layout/HorizontalMultiLevelHierarchy"/>
    <dgm:cxn modelId="{2D2DB64B-320F-458A-BF55-5FAC2B516175}" type="presOf" srcId="{AE6A7E60-39A5-495D-AD7C-FD8405D60C2E}" destId="{FB8D5CF1-3CCA-483D-8D30-60FA59EFF51C}" srcOrd="0" destOrd="0" presId="urn:microsoft.com/office/officeart/2008/layout/HorizontalMultiLevelHierarchy"/>
    <dgm:cxn modelId="{0F10814F-D0BB-4CED-A828-930CD7AF5522}" srcId="{0D41208F-352E-4B65-8673-7B08377FA8AA}" destId="{5CD3D4DC-3599-4E44-9DC1-BFBF76A0E13E}" srcOrd="0" destOrd="0" parTransId="{0BC43F0D-7EDB-4B99-BC25-B456D2D20F32}" sibTransId="{18DF8647-77C5-41FC-94F4-54AD1D8CF646}"/>
    <dgm:cxn modelId="{E371A072-2945-4A2D-BA33-054A09E3B9BE}" type="presOf" srcId="{BFDB09E8-E8FF-46D4-A177-190898130F7D}" destId="{D95CEE2B-2764-4D8A-B8A0-CAB00271BCA2}" srcOrd="0" destOrd="0" presId="urn:microsoft.com/office/officeart/2008/layout/HorizontalMultiLevelHierarchy"/>
    <dgm:cxn modelId="{0057D252-AC54-4216-BD1D-57C1F4912778}" type="presOf" srcId="{B7F873D4-E03D-40CA-BAB0-02A195C25D6D}" destId="{AD581C4B-655F-4DEF-920C-4C30975DC030}" srcOrd="0" destOrd="0" presId="urn:microsoft.com/office/officeart/2008/layout/HorizontalMultiLevelHierarchy"/>
    <dgm:cxn modelId="{138D9774-B150-446B-A845-5A8AB3904793}" type="presOf" srcId="{D1DE1530-7360-4476-AD0F-9214E481D090}" destId="{571BAA7C-F893-4BA2-9ACB-A0E46E05905C}" srcOrd="0" destOrd="0" presId="urn:microsoft.com/office/officeart/2008/layout/HorizontalMultiLevelHierarchy"/>
    <dgm:cxn modelId="{A0205583-C78B-4982-95CF-681ED36D8087}" type="presOf" srcId="{BAF2F9A4-37C3-48F4-A225-60C8D641F332}" destId="{65741FC2-7F61-4671-9CC2-1E2A3EFF1E26}" srcOrd="0" destOrd="0" presId="urn:microsoft.com/office/officeart/2008/layout/HorizontalMultiLevelHierarchy"/>
    <dgm:cxn modelId="{6EFAC383-203A-4274-BE04-7F4F87DB5E8E}" srcId="{D1621DF2-4A7C-434F-A7EE-5ED1E055B8E0}" destId="{1195B709-BA5A-4454-8273-9F8D4A7DE294}" srcOrd="0" destOrd="0" parTransId="{D1DE1530-7360-4476-AD0F-9214E481D090}" sibTransId="{9B76782F-D237-43CE-9D6F-869A4E5E6731}"/>
    <dgm:cxn modelId="{B7715085-B746-47AE-8F0F-9E6EF8E36E25}" type="presOf" srcId="{D34E7372-7621-4FC1-A68E-26184E2162BD}" destId="{6DD67CC8-A713-4F50-95BD-85A6DAAC6637}" srcOrd="1" destOrd="0" presId="urn:microsoft.com/office/officeart/2008/layout/HorizontalMultiLevelHierarchy"/>
    <dgm:cxn modelId="{28D44E95-AE4B-4A1A-BC4C-AC4EBBEEC45F}" srcId="{C2F17AEF-DEBD-45D0-955B-160CAA42CB1E}" destId="{371B05EF-F0E6-40E0-A399-0A593A263534}" srcOrd="0" destOrd="0" parTransId="{2D461B12-288B-47C6-97CF-1174BD38160B}" sibTransId="{F4ABE72C-E72B-4F6E-AB55-8987732A6BCC}"/>
    <dgm:cxn modelId="{F1371097-8B21-4BB0-879A-90A09019912D}" type="presOf" srcId="{0BC43F0D-7EDB-4B99-BC25-B456D2D20F32}" destId="{1B02186D-591C-4E2D-97BE-66E3AE679FFB}" srcOrd="1" destOrd="0" presId="urn:microsoft.com/office/officeart/2008/layout/HorizontalMultiLevelHierarchy"/>
    <dgm:cxn modelId="{37F2FF97-915F-4E33-996C-40751F762CCC}" type="presOf" srcId="{97DF627E-EDD8-4E1A-9634-45F83F08822F}" destId="{6BB9E9F8-EC28-4BB6-8B47-BA116E118D62}" srcOrd="0" destOrd="0" presId="urn:microsoft.com/office/officeart/2008/layout/HorizontalMultiLevelHierarchy"/>
    <dgm:cxn modelId="{AE290F98-B963-4CD9-94B8-DE68FE5672C0}" srcId="{286F28CB-ACFB-4741-92FF-C652111DE640}" destId="{B018B6CF-109F-40B0-B163-4BD3090E4DC4}" srcOrd="1" destOrd="0" parTransId="{BFBF08A6-99C4-42B4-8033-D5377BE83282}" sibTransId="{F1FCD5EA-168C-4E91-B449-468F5A48C00D}"/>
    <dgm:cxn modelId="{15CBA39B-6AF0-4D57-9521-4E16581CC587}" srcId="{286F28CB-ACFB-4741-92FF-C652111DE640}" destId="{D1621DF2-4A7C-434F-A7EE-5ED1E055B8E0}" srcOrd="4" destOrd="0" parTransId="{BAF2F9A4-37C3-48F4-A225-60C8D641F332}" sibTransId="{1310E245-DD99-4E0B-AC1F-11827CCE6E5E}"/>
    <dgm:cxn modelId="{2057A79B-83AA-4181-B451-01ACC07FC119}" type="presOf" srcId="{C1249329-0B6C-40DC-8786-7508A70CACF0}" destId="{05CF4D43-B878-4F70-88D3-E6D29E9F90BB}" srcOrd="0" destOrd="0" presId="urn:microsoft.com/office/officeart/2008/layout/HorizontalMultiLevelHierarchy"/>
    <dgm:cxn modelId="{D466289C-5AC6-4DD5-931F-678EBC424C76}" type="presOf" srcId="{31A27954-1CA7-4DB2-AC09-6B3FC5DDAABB}" destId="{83CD3840-8EEA-457E-B171-831210FB7CFF}" srcOrd="0" destOrd="0" presId="urn:microsoft.com/office/officeart/2008/layout/HorizontalMultiLevelHierarchy"/>
    <dgm:cxn modelId="{CE4F6D9F-130D-4F03-BA3F-6B9A3AC6A7ED}" type="presOf" srcId="{D1DE1530-7360-4476-AD0F-9214E481D090}" destId="{FCC3D42C-8E1B-44CA-9447-AC9765A8088D}" srcOrd="1" destOrd="0" presId="urn:microsoft.com/office/officeart/2008/layout/HorizontalMultiLevelHierarchy"/>
    <dgm:cxn modelId="{B3CC2FA2-FC95-4092-A429-A23432C26078}" type="presOf" srcId="{371B05EF-F0E6-40E0-A399-0A593A263534}" destId="{7F34ED24-6E72-4356-86B3-52F74D37AF23}" srcOrd="0" destOrd="0" presId="urn:microsoft.com/office/officeart/2008/layout/HorizontalMultiLevelHierarchy"/>
    <dgm:cxn modelId="{9DEFCDA2-4714-4E1F-A647-CF8EB5F816BC}" type="presOf" srcId="{0BC43F0D-7EDB-4B99-BC25-B456D2D20F32}" destId="{A08866A6-D9DA-4CFA-A60B-2DA8B67BE1DC}" srcOrd="0" destOrd="0" presId="urn:microsoft.com/office/officeart/2008/layout/HorizontalMultiLevelHierarchy"/>
    <dgm:cxn modelId="{BB30F0A3-7CEB-4FB9-ADC9-52E21DE4CCF0}" type="presOf" srcId="{C2F17AEF-DEBD-45D0-955B-160CAA42CB1E}" destId="{8EB6C24C-A2EA-48CB-881C-52CF7CEC3A4F}" srcOrd="0" destOrd="0" presId="urn:microsoft.com/office/officeart/2008/layout/HorizontalMultiLevelHierarchy"/>
    <dgm:cxn modelId="{4197A7A8-F675-41B5-A35F-B9F10BFC5583}" type="presOf" srcId="{0AC8F5BB-BCEA-4406-BDF0-B2AC35C87554}" destId="{9A84E42E-2614-4F3D-B12E-2BB77A517B4B}" srcOrd="0" destOrd="0" presId="urn:microsoft.com/office/officeart/2008/layout/HorizontalMultiLevelHierarchy"/>
    <dgm:cxn modelId="{F38F9BA9-A907-4AB3-B1E4-9F4C3307A061}" type="presOf" srcId="{42FAD5B2-BC0D-4D06-9BC4-0C9947C547B7}" destId="{22FE3F80-F225-4D45-81AA-BE5726C8276B}" srcOrd="1" destOrd="0" presId="urn:microsoft.com/office/officeart/2008/layout/HorizontalMultiLevelHierarchy"/>
    <dgm:cxn modelId="{9740C3AA-C214-4555-91BC-0D4FDB29C129}" srcId="{286F28CB-ACFB-4741-92FF-C652111DE640}" destId="{C2F17AEF-DEBD-45D0-955B-160CAA42CB1E}" srcOrd="2" destOrd="0" parTransId="{0BC550F7-9E69-4F35-8622-0730DFFD33D1}" sibTransId="{D24F7C14-AD42-4150-98A0-9B9ECEB0B13E}"/>
    <dgm:cxn modelId="{4BC846BA-58FA-481E-B30F-7E67998C8B67}" type="presOf" srcId="{DE7DB0CA-00B8-443C-876B-3E0061119CDC}" destId="{EC6EA25D-8E85-4B13-B2CA-EF2C2B4F5A8C}" srcOrd="0" destOrd="0" presId="urn:microsoft.com/office/officeart/2008/layout/HorizontalMultiLevelHierarchy"/>
    <dgm:cxn modelId="{2D005ABA-56EB-44D2-BA1C-AB82F35B1F31}" type="presOf" srcId="{BFBF08A6-99C4-42B4-8033-D5377BE83282}" destId="{926E843E-C369-4E78-93B6-2DD4A5655FC2}" srcOrd="1" destOrd="0" presId="urn:microsoft.com/office/officeart/2008/layout/HorizontalMultiLevelHierarchy"/>
    <dgm:cxn modelId="{7B4EDABC-D3A0-4897-8308-462B4D342A05}" type="presOf" srcId="{5CD3D4DC-3599-4E44-9DC1-BFBF76A0E13E}" destId="{501E7272-C329-4133-B1C6-93EF347A41FC}" srcOrd="0" destOrd="0" presId="urn:microsoft.com/office/officeart/2008/layout/HorizontalMultiLevelHierarchy"/>
    <dgm:cxn modelId="{6B2C5FBE-BE99-4172-A02E-9BE35C504DA2}" type="presOf" srcId="{B018B6CF-109F-40B0-B163-4BD3090E4DC4}" destId="{553483C1-6645-4DBC-9917-765808DB87D8}" srcOrd="0" destOrd="0" presId="urn:microsoft.com/office/officeart/2008/layout/HorizontalMultiLevelHierarchy"/>
    <dgm:cxn modelId="{82B090C3-C0B7-4C10-B272-C520E824A1FF}" type="presOf" srcId="{BAF2F9A4-37C3-48F4-A225-60C8D641F332}" destId="{3FEBD05E-CC52-471C-9A48-9CDAD6D0E3E3}" srcOrd="1" destOrd="0" presId="urn:microsoft.com/office/officeart/2008/layout/HorizontalMultiLevelHierarchy"/>
    <dgm:cxn modelId="{560BEBC5-715B-4889-8E60-A930FFB580C6}" srcId="{743C5C8F-2A58-4818-855A-9CD4918D42B2}" destId="{CEB3CA9C-4F0B-4F7A-B2A1-C802F75A780C}" srcOrd="0" destOrd="0" parTransId="{C9262A7C-16A7-45E0-B909-5CFB87FD73FB}" sibTransId="{399FDEF1-22E8-45A8-8F24-F9E7EFEF3D74}"/>
    <dgm:cxn modelId="{661D66C6-636C-475B-864F-2CBF44AC56F8}" type="presOf" srcId="{286F28CB-ACFB-4741-92FF-C652111DE640}" destId="{155118DE-FE61-4C59-87D8-14C5EB71F79F}" srcOrd="0" destOrd="0" presId="urn:microsoft.com/office/officeart/2008/layout/HorizontalMultiLevelHierarchy"/>
    <dgm:cxn modelId="{AEDE90C7-3157-4B42-91DB-25E36A365824}" type="presOf" srcId="{BFBF08A6-99C4-42B4-8033-D5377BE83282}" destId="{FFDF30A2-E756-43D8-A8A1-96B33F1CFB37}" srcOrd="0" destOrd="0" presId="urn:microsoft.com/office/officeart/2008/layout/HorizontalMultiLevelHierarchy"/>
    <dgm:cxn modelId="{1CF02CC8-5AD1-4CF6-BA1E-F35A0A3F55B6}" type="presOf" srcId="{CEB3CA9C-4F0B-4F7A-B2A1-C802F75A780C}" destId="{1CB7B48E-75F5-4B07-BE7B-01902419394B}" srcOrd="0" destOrd="0" presId="urn:microsoft.com/office/officeart/2008/layout/HorizontalMultiLevelHierarchy"/>
    <dgm:cxn modelId="{C82886C8-0FC1-4E63-8C70-942F4EFAFC4A}" type="presOf" srcId="{F5DAAAAD-8658-41EF-9958-90BD84ED53C2}" destId="{7AB41EB4-B910-4AB0-B322-96E2556D0E86}" srcOrd="0" destOrd="0" presId="urn:microsoft.com/office/officeart/2008/layout/HorizontalMultiLevelHierarchy"/>
    <dgm:cxn modelId="{8262A3DB-3944-4B00-8E3C-DEE7E28D0288}" srcId="{89FFFE6D-C885-44F7-808D-F60B1AD5A1CE}" destId="{0AC8F5BB-BCEA-4406-BDF0-B2AC35C87554}" srcOrd="0" destOrd="0" parTransId="{97DF627E-EDD8-4E1A-9634-45F83F08822F}" sibTransId="{6A465780-A94A-4021-B168-E589229C95EB}"/>
    <dgm:cxn modelId="{F84DDAE2-3A5E-4C08-B4A6-74FAF115A389}" type="presOf" srcId="{C1249329-0B6C-40DC-8786-7508A70CACF0}" destId="{0FDA5223-5F67-4393-A8CE-3B3B3679D76B}" srcOrd="1" destOrd="0" presId="urn:microsoft.com/office/officeart/2008/layout/HorizontalMultiLevelHierarchy"/>
    <dgm:cxn modelId="{AD8D7CE7-2434-43CD-B06E-8F8540DBA06A}" type="presOf" srcId="{0BC550F7-9E69-4F35-8622-0730DFFD33D1}" destId="{88B7264E-5244-4184-AE20-6E53356A2AED}" srcOrd="0" destOrd="0" presId="urn:microsoft.com/office/officeart/2008/layout/HorizontalMultiLevelHierarchy"/>
    <dgm:cxn modelId="{8FAD94E7-2191-4753-8B1C-D11FAB5DDDFD}" type="presOf" srcId="{42FAD5B2-BC0D-4D06-9BC4-0C9947C547B7}" destId="{91904D93-E778-41DF-9C6C-2F8498B151AF}" srcOrd="0" destOrd="0" presId="urn:microsoft.com/office/officeart/2008/layout/HorizontalMultiLevelHierarchy"/>
    <dgm:cxn modelId="{8F8B01F1-51B0-497B-8033-317BACD56427}" type="presOf" srcId="{89FFFE6D-C885-44F7-808D-F60B1AD5A1CE}" destId="{6F21874D-0994-4003-BDA5-C3A41E0894C3}" srcOrd="0" destOrd="0" presId="urn:microsoft.com/office/officeart/2008/layout/HorizontalMultiLevelHierarchy"/>
    <dgm:cxn modelId="{6BFA1DF1-EFB9-4FC7-A7EF-BF3FF2B807D4}" type="presOf" srcId="{97DF627E-EDD8-4E1A-9634-45F83F08822F}" destId="{B03E5EB1-F5CF-4A75-BFBE-69C9D3E1314F}" srcOrd="1" destOrd="0" presId="urn:microsoft.com/office/officeart/2008/layout/HorizontalMultiLevelHierarchy"/>
    <dgm:cxn modelId="{DB9081F3-E5EF-4436-A731-C0BAC386E8EF}" srcId="{286F28CB-ACFB-4741-92FF-C652111DE640}" destId="{B7F873D4-E03D-40CA-BAB0-02A195C25D6D}" srcOrd="5" destOrd="0" parTransId="{BFDB09E8-E8FF-46D4-A177-190898130F7D}" sibTransId="{59B9C150-7B50-4CC1-A564-264F349A32BB}"/>
    <dgm:cxn modelId="{C9C916F7-F243-444F-BB41-402DEAE9B552}" type="presOf" srcId="{BFDB09E8-E8FF-46D4-A177-190898130F7D}" destId="{34513EEB-0C96-447C-B0E8-23C27B881261}" srcOrd="1" destOrd="0" presId="urn:microsoft.com/office/officeart/2008/layout/HorizontalMultiLevelHierarchy"/>
    <dgm:cxn modelId="{D1645AFB-6DB1-4A44-B873-FAAC10B2106B}" srcId="{B7F873D4-E03D-40CA-BAB0-02A195C25D6D}" destId="{AE6A7E60-39A5-495D-AD7C-FD8405D60C2E}" srcOrd="0" destOrd="0" parTransId="{42FAD5B2-BC0D-4D06-9BC4-0C9947C547B7}" sibTransId="{8D51F7B4-7F65-4BBD-8A56-330526052010}"/>
    <dgm:cxn modelId="{24AEF2FB-843B-48DE-A5FC-469DCB7AC6F7}" srcId="{286F28CB-ACFB-4741-92FF-C652111DE640}" destId="{0D41208F-352E-4B65-8673-7B08377FA8AA}" srcOrd="6" destOrd="0" parTransId="{D34E7372-7621-4FC1-A68E-26184E2162BD}" sibTransId="{7A48DA5D-80BE-47AC-B1E1-EADA337463E6}"/>
    <dgm:cxn modelId="{841BABB1-E230-43F7-AB52-435F9FD00DA1}" type="presParOf" srcId="{EC6EA25D-8E85-4B13-B2CA-EF2C2B4F5A8C}" destId="{C6DDF633-C2AB-4115-9A9E-EA7884F86F98}" srcOrd="0" destOrd="0" presId="urn:microsoft.com/office/officeart/2008/layout/HorizontalMultiLevelHierarchy"/>
    <dgm:cxn modelId="{4B107268-B75F-4A66-9FF4-E442D2E778E3}" type="presParOf" srcId="{C6DDF633-C2AB-4115-9A9E-EA7884F86F98}" destId="{155118DE-FE61-4C59-87D8-14C5EB71F79F}" srcOrd="0" destOrd="0" presId="urn:microsoft.com/office/officeart/2008/layout/HorizontalMultiLevelHierarchy"/>
    <dgm:cxn modelId="{547ABC4B-0995-44E9-9DAD-0720B9847AB3}" type="presParOf" srcId="{C6DDF633-C2AB-4115-9A9E-EA7884F86F98}" destId="{2B9F58B2-5A41-4610-9C5A-D5F1EBFC6819}" srcOrd="1" destOrd="0" presId="urn:microsoft.com/office/officeart/2008/layout/HorizontalMultiLevelHierarchy"/>
    <dgm:cxn modelId="{8A8C75F5-9C98-4A73-A5CB-221B98905006}" type="presParOf" srcId="{2B9F58B2-5A41-4610-9C5A-D5F1EBFC6819}" destId="{05CF4D43-B878-4F70-88D3-E6D29E9F90BB}" srcOrd="0" destOrd="0" presId="urn:microsoft.com/office/officeart/2008/layout/HorizontalMultiLevelHierarchy"/>
    <dgm:cxn modelId="{7510D191-707E-409B-A822-629668D957D0}" type="presParOf" srcId="{05CF4D43-B878-4F70-88D3-E6D29E9F90BB}" destId="{0FDA5223-5F67-4393-A8CE-3B3B3679D76B}" srcOrd="0" destOrd="0" presId="urn:microsoft.com/office/officeart/2008/layout/HorizontalMultiLevelHierarchy"/>
    <dgm:cxn modelId="{4997D8AD-C3FF-4985-9ED6-8AAC57121F2A}" type="presParOf" srcId="{2B9F58B2-5A41-4610-9C5A-D5F1EBFC6819}" destId="{DA5D8824-AE35-4B5E-9971-B9D568304BA5}" srcOrd="1" destOrd="0" presId="urn:microsoft.com/office/officeart/2008/layout/HorizontalMultiLevelHierarchy"/>
    <dgm:cxn modelId="{EC7FF5F1-D501-4A3D-90E9-5DF6AACFF6EC}" type="presParOf" srcId="{DA5D8824-AE35-4B5E-9971-B9D568304BA5}" destId="{60614611-B48C-4212-87BC-1DE7C90B77C5}" srcOrd="0" destOrd="0" presId="urn:microsoft.com/office/officeart/2008/layout/HorizontalMultiLevelHierarchy"/>
    <dgm:cxn modelId="{1D5B066E-25E7-4616-89FC-AD30640D5D65}" type="presParOf" srcId="{DA5D8824-AE35-4B5E-9971-B9D568304BA5}" destId="{217C39EA-E645-40AB-9589-926270AA446C}" srcOrd="1" destOrd="0" presId="urn:microsoft.com/office/officeart/2008/layout/HorizontalMultiLevelHierarchy"/>
    <dgm:cxn modelId="{976ABF16-6B75-417C-A438-1F05D1F3DFB8}" type="presParOf" srcId="{217C39EA-E645-40AB-9589-926270AA446C}" destId="{9D6B71B1-9C3D-4AB4-8F25-86BF930294A0}" srcOrd="0" destOrd="0" presId="urn:microsoft.com/office/officeart/2008/layout/HorizontalMultiLevelHierarchy"/>
    <dgm:cxn modelId="{DC2DF4B3-376B-41D4-B4B4-ECB86EAD6B93}" type="presParOf" srcId="{9D6B71B1-9C3D-4AB4-8F25-86BF930294A0}" destId="{C95465A6-800A-49DF-88FC-E9E9250723E6}" srcOrd="0" destOrd="0" presId="urn:microsoft.com/office/officeart/2008/layout/HorizontalMultiLevelHierarchy"/>
    <dgm:cxn modelId="{0CAADF0E-F241-4B5C-AE6F-6BB9D9DD1399}" type="presParOf" srcId="{217C39EA-E645-40AB-9589-926270AA446C}" destId="{E09EF531-A2FB-401D-897D-067F13D30585}" srcOrd="1" destOrd="0" presId="urn:microsoft.com/office/officeart/2008/layout/HorizontalMultiLevelHierarchy"/>
    <dgm:cxn modelId="{9C87C7A8-53A3-4AF8-9B6B-EC08889671E7}" type="presParOf" srcId="{E09EF531-A2FB-401D-897D-067F13D30585}" destId="{1CB7B48E-75F5-4B07-BE7B-01902419394B}" srcOrd="0" destOrd="0" presId="urn:microsoft.com/office/officeart/2008/layout/HorizontalMultiLevelHierarchy"/>
    <dgm:cxn modelId="{070D9CBD-17D8-4962-9C69-90C1EB1CBBA5}" type="presParOf" srcId="{E09EF531-A2FB-401D-897D-067F13D30585}" destId="{82B08E9D-14DD-4F56-9116-C05CD306F868}" srcOrd="1" destOrd="0" presId="urn:microsoft.com/office/officeart/2008/layout/HorizontalMultiLevelHierarchy"/>
    <dgm:cxn modelId="{A9E24202-C13E-430D-B970-1A9C1BA0198A}" type="presParOf" srcId="{2B9F58B2-5A41-4610-9C5A-D5F1EBFC6819}" destId="{FFDF30A2-E756-43D8-A8A1-96B33F1CFB37}" srcOrd="2" destOrd="0" presId="urn:microsoft.com/office/officeart/2008/layout/HorizontalMultiLevelHierarchy"/>
    <dgm:cxn modelId="{26F39A88-755A-4484-9E9B-966109E38DCF}" type="presParOf" srcId="{FFDF30A2-E756-43D8-A8A1-96B33F1CFB37}" destId="{926E843E-C369-4E78-93B6-2DD4A5655FC2}" srcOrd="0" destOrd="0" presId="urn:microsoft.com/office/officeart/2008/layout/HorizontalMultiLevelHierarchy"/>
    <dgm:cxn modelId="{647EF952-3B12-452D-A879-90A8831CA591}" type="presParOf" srcId="{2B9F58B2-5A41-4610-9C5A-D5F1EBFC6819}" destId="{DC06C402-6ACC-4908-A126-81063641076D}" srcOrd="3" destOrd="0" presId="urn:microsoft.com/office/officeart/2008/layout/HorizontalMultiLevelHierarchy"/>
    <dgm:cxn modelId="{78269026-D62B-4BDF-BE20-F40F11FB7B4C}" type="presParOf" srcId="{DC06C402-6ACC-4908-A126-81063641076D}" destId="{553483C1-6645-4DBC-9917-765808DB87D8}" srcOrd="0" destOrd="0" presId="urn:microsoft.com/office/officeart/2008/layout/HorizontalMultiLevelHierarchy"/>
    <dgm:cxn modelId="{06A57BFB-85F9-405A-861A-63623972FF21}" type="presParOf" srcId="{DC06C402-6ACC-4908-A126-81063641076D}" destId="{A4BE110E-6F69-45C6-8395-21215598B0D6}" srcOrd="1" destOrd="0" presId="urn:microsoft.com/office/officeart/2008/layout/HorizontalMultiLevelHierarchy"/>
    <dgm:cxn modelId="{79189C71-B4DB-4875-8609-982ADE07224E}" type="presParOf" srcId="{A4BE110E-6F69-45C6-8395-21215598B0D6}" destId="{83CD3840-8EEA-457E-B171-831210FB7CFF}" srcOrd="0" destOrd="0" presId="urn:microsoft.com/office/officeart/2008/layout/HorizontalMultiLevelHierarchy"/>
    <dgm:cxn modelId="{BA2AD7DC-7AD9-4789-9586-BF58A8A0386A}" type="presParOf" srcId="{83CD3840-8EEA-457E-B171-831210FB7CFF}" destId="{EDF0B179-0332-42E5-8ECC-408878B74E86}" srcOrd="0" destOrd="0" presId="urn:microsoft.com/office/officeart/2008/layout/HorizontalMultiLevelHierarchy"/>
    <dgm:cxn modelId="{11601134-27D8-497E-A94E-6B0053716F60}" type="presParOf" srcId="{A4BE110E-6F69-45C6-8395-21215598B0D6}" destId="{C5CE8C24-62B9-42BA-AA0B-6D88E1140106}" srcOrd="1" destOrd="0" presId="urn:microsoft.com/office/officeart/2008/layout/HorizontalMultiLevelHierarchy"/>
    <dgm:cxn modelId="{BA6D4BEB-4993-4D95-B2D4-86EF7A37083E}" type="presParOf" srcId="{C5CE8C24-62B9-42BA-AA0B-6D88E1140106}" destId="{91286429-1E78-4E66-AD6F-77401EE97DE0}" srcOrd="0" destOrd="0" presId="urn:microsoft.com/office/officeart/2008/layout/HorizontalMultiLevelHierarchy"/>
    <dgm:cxn modelId="{ED6A4EDD-DFBA-4498-B10D-1F965452E505}" type="presParOf" srcId="{C5CE8C24-62B9-42BA-AA0B-6D88E1140106}" destId="{F19CC580-05CF-45C3-8A6F-7205F67F8BD9}" srcOrd="1" destOrd="0" presId="urn:microsoft.com/office/officeart/2008/layout/HorizontalMultiLevelHierarchy"/>
    <dgm:cxn modelId="{31034D66-FF72-462E-921D-27AA5D23A261}" type="presParOf" srcId="{2B9F58B2-5A41-4610-9C5A-D5F1EBFC6819}" destId="{88B7264E-5244-4184-AE20-6E53356A2AED}" srcOrd="4" destOrd="0" presId="urn:microsoft.com/office/officeart/2008/layout/HorizontalMultiLevelHierarchy"/>
    <dgm:cxn modelId="{573251F1-B56F-4112-B355-154994F24AD7}" type="presParOf" srcId="{88B7264E-5244-4184-AE20-6E53356A2AED}" destId="{255E76E4-D210-4DB5-8589-3AE964A6845A}" srcOrd="0" destOrd="0" presId="urn:microsoft.com/office/officeart/2008/layout/HorizontalMultiLevelHierarchy"/>
    <dgm:cxn modelId="{4BAF8A9E-7F68-4B0F-AA8D-502F5B83644F}" type="presParOf" srcId="{2B9F58B2-5A41-4610-9C5A-D5F1EBFC6819}" destId="{04CD428F-0AB1-4C1A-A598-DCCDFEF11ED2}" srcOrd="5" destOrd="0" presId="urn:microsoft.com/office/officeart/2008/layout/HorizontalMultiLevelHierarchy"/>
    <dgm:cxn modelId="{4E9F65C9-62A5-4F82-AA64-8E8CE239C06C}" type="presParOf" srcId="{04CD428F-0AB1-4C1A-A598-DCCDFEF11ED2}" destId="{8EB6C24C-A2EA-48CB-881C-52CF7CEC3A4F}" srcOrd="0" destOrd="0" presId="urn:microsoft.com/office/officeart/2008/layout/HorizontalMultiLevelHierarchy"/>
    <dgm:cxn modelId="{C3365FA6-8D34-4E55-B4DE-11E1F7E482A8}" type="presParOf" srcId="{04CD428F-0AB1-4C1A-A598-DCCDFEF11ED2}" destId="{F08156F6-B261-4F0C-977A-966B9D1F0AB6}" srcOrd="1" destOrd="0" presId="urn:microsoft.com/office/officeart/2008/layout/HorizontalMultiLevelHierarchy"/>
    <dgm:cxn modelId="{A06476B4-41D6-41BC-AE7F-2B9714E93DD3}" type="presParOf" srcId="{F08156F6-B261-4F0C-977A-966B9D1F0AB6}" destId="{41959D77-A1FB-4A94-B526-8A71420A9872}" srcOrd="0" destOrd="0" presId="urn:microsoft.com/office/officeart/2008/layout/HorizontalMultiLevelHierarchy"/>
    <dgm:cxn modelId="{D31EE78B-B5DD-4222-AA97-0B5FB787B69B}" type="presParOf" srcId="{41959D77-A1FB-4A94-B526-8A71420A9872}" destId="{FBDCFA23-1372-4B0E-8D2B-F4955CE33E37}" srcOrd="0" destOrd="0" presId="urn:microsoft.com/office/officeart/2008/layout/HorizontalMultiLevelHierarchy"/>
    <dgm:cxn modelId="{8A557675-C12A-4B95-B9C2-51821810935B}" type="presParOf" srcId="{F08156F6-B261-4F0C-977A-966B9D1F0AB6}" destId="{B27D603F-DFE7-4B9F-A913-9F9AEE39F3E7}" srcOrd="1" destOrd="0" presId="urn:microsoft.com/office/officeart/2008/layout/HorizontalMultiLevelHierarchy"/>
    <dgm:cxn modelId="{3278F75E-6D08-4F25-A814-F19F520A8D2D}" type="presParOf" srcId="{B27D603F-DFE7-4B9F-A913-9F9AEE39F3E7}" destId="{7F34ED24-6E72-4356-86B3-52F74D37AF23}" srcOrd="0" destOrd="0" presId="urn:microsoft.com/office/officeart/2008/layout/HorizontalMultiLevelHierarchy"/>
    <dgm:cxn modelId="{DABABC5C-8F45-4EE4-9016-3EF935C48750}" type="presParOf" srcId="{B27D603F-DFE7-4B9F-A913-9F9AEE39F3E7}" destId="{74454140-B0BC-415A-88D4-08244AABA071}" srcOrd="1" destOrd="0" presId="urn:microsoft.com/office/officeart/2008/layout/HorizontalMultiLevelHierarchy"/>
    <dgm:cxn modelId="{58A01145-D8CD-4C6B-A306-60106572F41F}" type="presParOf" srcId="{2B9F58B2-5A41-4610-9C5A-D5F1EBFC6819}" destId="{7AB41EB4-B910-4AB0-B322-96E2556D0E86}" srcOrd="6" destOrd="0" presId="urn:microsoft.com/office/officeart/2008/layout/HorizontalMultiLevelHierarchy"/>
    <dgm:cxn modelId="{4484E3F8-9FFE-4C4D-BA23-43364C92C5C9}" type="presParOf" srcId="{7AB41EB4-B910-4AB0-B322-96E2556D0E86}" destId="{2AC22EEA-CF79-48FE-9409-532C5A832D0E}" srcOrd="0" destOrd="0" presId="urn:microsoft.com/office/officeart/2008/layout/HorizontalMultiLevelHierarchy"/>
    <dgm:cxn modelId="{48331A91-7228-4C88-AA09-44EDE250B9F2}" type="presParOf" srcId="{2B9F58B2-5A41-4610-9C5A-D5F1EBFC6819}" destId="{915EB721-84EF-42EA-BB4F-0C5BF87F9401}" srcOrd="7" destOrd="0" presId="urn:microsoft.com/office/officeart/2008/layout/HorizontalMultiLevelHierarchy"/>
    <dgm:cxn modelId="{EDFE1C98-D3AD-476E-8022-CB4A043EF774}" type="presParOf" srcId="{915EB721-84EF-42EA-BB4F-0C5BF87F9401}" destId="{6F21874D-0994-4003-BDA5-C3A41E0894C3}" srcOrd="0" destOrd="0" presId="urn:microsoft.com/office/officeart/2008/layout/HorizontalMultiLevelHierarchy"/>
    <dgm:cxn modelId="{A6535115-84D7-4015-9E14-BF4FBF015204}" type="presParOf" srcId="{915EB721-84EF-42EA-BB4F-0C5BF87F9401}" destId="{697EE0B1-76CE-4DE3-BFC1-3371E8A3F547}" srcOrd="1" destOrd="0" presId="urn:microsoft.com/office/officeart/2008/layout/HorizontalMultiLevelHierarchy"/>
    <dgm:cxn modelId="{DFFFF32F-757E-413D-9853-443BC2EA1E88}" type="presParOf" srcId="{697EE0B1-76CE-4DE3-BFC1-3371E8A3F547}" destId="{6BB9E9F8-EC28-4BB6-8B47-BA116E118D62}" srcOrd="0" destOrd="0" presId="urn:microsoft.com/office/officeart/2008/layout/HorizontalMultiLevelHierarchy"/>
    <dgm:cxn modelId="{9FD46632-1FD9-454E-B83C-FF41872A7E11}" type="presParOf" srcId="{6BB9E9F8-EC28-4BB6-8B47-BA116E118D62}" destId="{B03E5EB1-F5CF-4A75-BFBE-69C9D3E1314F}" srcOrd="0" destOrd="0" presId="urn:microsoft.com/office/officeart/2008/layout/HorizontalMultiLevelHierarchy"/>
    <dgm:cxn modelId="{66DC3754-818E-4F0D-9FA0-F98C8E973852}" type="presParOf" srcId="{697EE0B1-76CE-4DE3-BFC1-3371E8A3F547}" destId="{A879027D-6665-4E83-97AA-965436557F58}" srcOrd="1" destOrd="0" presId="urn:microsoft.com/office/officeart/2008/layout/HorizontalMultiLevelHierarchy"/>
    <dgm:cxn modelId="{F04952DE-3939-4820-A98C-5D7297D3F194}" type="presParOf" srcId="{A879027D-6665-4E83-97AA-965436557F58}" destId="{9A84E42E-2614-4F3D-B12E-2BB77A517B4B}" srcOrd="0" destOrd="0" presId="urn:microsoft.com/office/officeart/2008/layout/HorizontalMultiLevelHierarchy"/>
    <dgm:cxn modelId="{DD1783C4-6673-4A39-BE52-E4B9374F2D6B}" type="presParOf" srcId="{A879027D-6665-4E83-97AA-965436557F58}" destId="{61FF966F-A0EC-4D59-94EC-56A476C16219}" srcOrd="1" destOrd="0" presId="urn:microsoft.com/office/officeart/2008/layout/HorizontalMultiLevelHierarchy"/>
    <dgm:cxn modelId="{9EC85BCB-F80E-4111-9895-C6A0CC4637B5}" type="presParOf" srcId="{2B9F58B2-5A41-4610-9C5A-D5F1EBFC6819}" destId="{65741FC2-7F61-4671-9CC2-1E2A3EFF1E26}" srcOrd="8" destOrd="0" presId="urn:microsoft.com/office/officeart/2008/layout/HorizontalMultiLevelHierarchy"/>
    <dgm:cxn modelId="{04D41EEE-8351-40F4-9676-039578E5EF48}" type="presParOf" srcId="{65741FC2-7F61-4671-9CC2-1E2A3EFF1E26}" destId="{3FEBD05E-CC52-471C-9A48-9CDAD6D0E3E3}" srcOrd="0" destOrd="0" presId="urn:microsoft.com/office/officeart/2008/layout/HorizontalMultiLevelHierarchy"/>
    <dgm:cxn modelId="{7FAD5309-E92D-4E54-82E2-58E498D23437}" type="presParOf" srcId="{2B9F58B2-5A41-4610-9C5A-D5F1EBFC6819}" destId="{579CAA89-663B-4E1F-A7F6-6383A96D3F30}" srcOrd="9" destOrd="0" presId="urn:microsoft.com/office/officeart/2008/layout/HorizontalMultiLevelHierarchy"/>
    <dgm:cxn modelId="{0826428D-683E-4467-AE9D-A0EBDD2E2805}" type="presParOf" srcId="{579CAA89-663B-4E1F-A7F6-6383A96D3F30}" destId="{E27EB26F-B298-4126-947A-EB8BF413CD1F}" srcOrd="0" destOrd="0" presId="urn:microsoft.com/office/officeart/2008/layout/HorizontalMultiLevelHierarchy"/>
    <dgm:cxn modelId="{AB3329B6-15F4-4F03-B235-3F862AB3B12B}" type="presParOf" srcId="{579CAA89-663B-4E1F-A7F6-6383A96D3F30}" destId="{4691D120-7EB1-4004-81A3-E5B97D930451}" srcOrd="1" destOrd="0" presId="urn:microsoft.com/office/officeart/2008/layout/HorizontalMultiLevelHierarchy"/>
    <dgm:cxn modelId="{0BB59C61-9B81-4992-9B8B-5061D269DE0F}" type="presParOf" srcId="{4691D120-7EB1-4004-81A3-E5B97D930451}" destId="{571BAA7C-F893-4BA2-9ACB-A0E46E05905C}" srcOrd="0" destOrd="0" presId="urn:microsoft.com/office/officeart/2008/layout/HorizontalMultiLevelHierarchy"/>
    <dgm:cxn modelId="{A5778EB8-79AF-467B-A717-5DCE12CEEF12}" type="presParOf" srcId="{571BAA7C-F893-4BA2-9ACB-A0E46E05905C}" destId="{FCC3D42C-8E1B-44CA-9447-AC9765A8088D}" srcOrd="0" destOrd="0" presId="urn:microsoft.com/office/officeart/2008/layout/HorizontalMultiLevelHierarchy"/>
    <dgm:cxn modelId="{D458F01C-1A4A-4B90-9A70-6A162CB3F512}" type="presParOf" srcId="{4691D120-7EB1-4004-81A3-E5B97D930451}" destId="{12EDA4E3-2128-432B-96CE-39D6E410D2F6}" srcOrd="1" destOrd="0" presId="urn:microsoft.com/office/officeart/2008/layout/HorizontalMultiLevelHierarchy"/>
    <dgm:cxn modelId="{7709D07F-B3FB-45AF-9511-75058CD9F42A}" type="presParOf" srcId="{12EDA4E3-2128-432B-96CE-39D6E410D2F6}" destId="{13DB6021-1729-42A6-8C71-7FA73414C979}" srcOrd="0" destOrd="0" presId="urn:microsoft.com/office/officeart/2008/layout/HorizontalMultiLevelHierarchy"/>
    <dgm:cxn modelId="{200AB1E5-C966-4F6D-B964-D76E8400BA02}" type="presParOf" srcId="{12EDA4E3-2128-432B-96CE-39D6E410D2F6}" destId="{9044D999-22B1-47FD-9641-452BCA86B2CA}" srcOrd="1" destOrd="0" presId="urn:microsoft.com/office/officeart/2008/layout/HorizontalMultiLevelHierarchy"/>
    <dgm:cxn modelId="{7C1F920B-826C-4ADB-97B1-DD8D15229732}" type="presParOf" srcId="{2B9F58B2-5A41-4610-9C5A-D5F1EBFC6819}" destId="{D95CEE2B-2764-4D8A-B8A0-CAB00271BCA2}" srcOrd="10" destOrd="0" presId="urn:microsoft.com/office/officeart/2008/layout/HorizontalMultiLevelHierarchy"/>
    <dgm:cxn modelId="{ABB1E972-B9FC-4006-8B41-89B074070BF4}" type="presParOf" srcId="{D95CEE2B-2764-4D8A-B8A0-CAB00271BCA2}" destId="{34513EEB-0C96-447C-B0E8-23C27B881261}" srcOrd="0" destOrd="0" presId="urn:microsoft.com/office/officeart/2008/layout/HorizontalMultiLevelHierarchy"/>
    <dgm:cxn modelId="{83676794-411D-4DE6-BF45-C17AD985CCE2}" type="presParOf" srcId="{2B9F58B2-5A41-4610-9C5A-D5F1EBFC6819}" destId="{E6EF4323-55B7-4F0D-A931-0AC4954F7F1B}" srcOrd="11" destOrd="0" presId="urn:microsoft.com/office/officeart/2008/layout/HorizontalMultiLevelHierarchy"/>
    <dgm:cxn modelId="{8EF8D68A-F460-4260-A304-02FACD2A3CAC}" type="presParOf" srcId="{E6EF4323-55B7-4F0D-A931-0AC4954F7F1B}" destId="{AD581C4B-655F-4DEF-920C-4C30975DC030}" srcOrd="0" destOrd="0" presId="urn:microsoft.com/office/officeart/2008/layout/HorizontalMultiLevelHierarchy"/>
    <dgm:cxn modelId="{C8D19847-CF0F-43D8-94FB-4D8B492CF8E6}" type="presParOf" srcId="{E6EF4323-55B7-4F0D-A931-0AC4954F7F1B}" destId="{037EB598-51A0-4DD5-A9AD-41ABFF61B7BE}" srcOrd="1" destOrd="0" presId="urn:microsoft.com/office/officeart/2008/layout/HorizontalMultiLevelHierarchy"/>
    <dgm:cxn modelId="{ABDEA22D-310E-4F20-B0FB-3DD67D057009}" type="presParOf" srcId="{037EB598-51A0-4DD5-A9AD-41ABFF61B7BE}" destId="{91904D93-E778-41DF-9C6C-2F8498B151AF}" srcOrd="0" destOrd="0" presId="urn:microsoft.com/office/officeart/2008/layout/HorizontalMultiLevelHierarchy"/>
    <dgm:cxn modelId="{7F705539-161F-4C56-9B12-B0F497E8B5E8}" type="presParOf" srcId="{91904D93-E778-41DF-9C6C-2F8498B151AF}" destId="{22FE3F80-F225-4D45-81AA-BE5726C8276B}" srcOrd="0" destOrd="0" presId="urn:microsoft.com/office/officeart/2008/layout/HorizontalMultiLevelHierarchy"/>
    <dgm:cxn modelId="{9E0BE3E2-E55E-407A-A061-8E34A77AE29B}" type="presParOf" srcId="{037EB598-51A0-4DD5-A9AD-41ABFF61B7BE}" destId="{E9CAAE55-8C81-48BB-83BA-20E1630B8D94}" srcOrd="1" destOrd="0" presId="urn:microsoft.com/office/officeart/2008/layout/HorizontalMultiLevelHierarchy"/>
    <dgm:cxn modelId="{003385B7-F465-4F7F-BA00-D85A9FB729AF}" type="presParOf" srcId="{E9CAAE55-8C81-48BB-83BA-20E1630B8D94}" destId="{FB8D5CF1-3CCA-483D-8D30-60FA59EFF51C}" srcOrd="0" destOrd="0" presId="urn:microsoft.com/office/officeart/2008/layout/HorizontalMultiLevelHierarchy"/>
    <dgm:cxn modelId="{7CB28A60-6299-4344-874C-DECB9CE5704D}" type="presParOf" srcId="{E9CAAE55-8C81-48BB-83BA-20E1630B8D94}" destId="{908BDE04-ADCE-4019-9F7D-DF2EA4C5C13E}" srcOrd="1" destOrd="0" presId="urn:microsoft.com/office/officeart/2008/layout/HorizontalMultiLevelHierarchy"/>
    <dgm:cxn modelId="{D7ABF018-E520-4F23-85AA-740152C0323B}" type="presParOf" srcId="{2B9F58B2-5A41-4610-9C5A-D5F1EBFC6819}" destId="{F622A2C5-A770-4A42-A2BA-8F68A6F036D6}" srcOrd="12" destOrd="0" presId="urn:microsoft.com/office/officeart/2008/layout/HorizontalMultiLevelHierarchy"/>
    <dgm:cxn modelId="{74C1D6A8-451F-4C4C-B241-B84641713D8B}" type="presParOf" srcId="{F622A2C5-A770-4A42-A2BA-8F68A6F036D6}" destId="{6DD67CC8-A713-4F50-95BD-85A6DAAC6637}" srcOrd="0" destOrd="0" presId="urn:microsoft.com/office/officeart/2008/layout/HorizontalMultiLevelHierarchy"/>
    <dgm:cxn modelId="{E1DD4483-24B2-4259-A984-880BA207640C}" type="presParOf" srcId="{2B9F58B2-5A41-4610-9C5A-D5F1EBFC6819}" destId="{123399D5-850F-4DB3-9109-B6071B9C1CD5}" srcOrd="13" destOrd="0" presId="urn:microsoft.com/office/officeart/2008/layout/HorizontalMultiLevelHierarchy"/>
    <dgm:cxn modelId="{F8E5C99B-5025-4726-8B9A-B3383EEF6D7E}" type="presParOf" srcId="{123399D5-850F-4DB3-9109-B6071B9C1CD5}" destId="{19A8F63D-BE52-43E1-BA11-1702287A1456}" srcOrd="0" destOrd="0" presId="urn:microsoft.com/office/officeart/2008/layout/HorizontalMultiLevelHierarchy"/>
    <dgm:cxn modelId="{7A64764C-0FB0-4C01-B484-778223657F0A}" type="presParOf" srcId="{123399D5-850F-4DB3-9109-B6071B9C1CD5}" destId="{E1B95381-87C5-4598-8285-B873BCB17005}" srcOrd="1" destOrd="0" presId="urn:microsoft.com/office/officeart/2008/layout/HorizontalMultiLevelHierarchy"/>
    <dgm:cxn modelId="{A61C5DDD-A512-4658-86F9-5282E640999E}" type="presParOf" srcId="{E1B95381-87C5-4598-8285-B873BCB17005}" destId="{A08866A6-D9DA-4CFA-A60B-2DA8B67BE1DC}" srcOrd="0" destOrd="0" presId="urn:microsoft.com/office/officeart/2008/layout/HorizontalMultiLevelHierarchy"/>
    <dgm:cxn modelId="{DF7BA92E-205A-4AC7-8234-80FBA7ECB0F6}" type="presParOf" srcId="{A08866A6-D9DA-4CFA-A60B-2DA8B67BE1DC}" destId="{1B02186D-591C-4E2D-97BE-66E3AE679FFB}" srcOrd="0" destOrd="0" presId="urn:microsoft.com/office/officeart/2008/layout/HorizontalMultiLevelHierarchy"/>
    <dgm:cxn modelId="{3A520359-19DC-4466-A257-24DE9E015281}" type="presParOf" srcId="{E1B95381-87C5-4598-8285-B873BCB17005}" destId="{2BBD3F56-84D8-46B3-83A8-082B7F32704B}" srcOrd="1" destOrd="0" presId="urn:microsoft.com/office/officeart/2008/layout/HorizontalMultiLevelHierarchy"/>
    <dgm:cxn modelId="{2FA33624-62BB-497A-9D6A-59D55F58CC06}" type="presParOf" srcId="{2BBD3F56-84D8-46B3-83A8-082B7F32704B}" destId="{501E7272-C329-4133-B1C6-93EF347A41FC}" srcOrd="0" destOrd="0" presId="urn:microsoft.com/office/officeart/2008/layout/HorizontalMultiLevelHierarchy"/>
    <dgm:cxn modelId="{F2518199-81CA-4581-8A52-EB8DCAB605B6}" type="presParOf" srcId="{2BBD3F56-84D8-46B3-83A8-082B7F32704B}" destId="{4C3123FF-CBB1-434E-8F69-2059EB06DB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DB0CA-00B8-443C-876B-3E0061119CD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6F28CB-ACFB-4741-92FF-C652111DE640}">
      <dgm:prSet phldrT="[Text]" custT="1"/>
      <dgm:spPr>
        <a:xfrm rot="16200000">
          <a:off x="-1202584" y="1981858"/>
          <a:ext cx="3197527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PLANTE  MEDICINALE</a:t>
          </a:r>
          <a:endParaRPr lang="en-US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A60EC5B-489C-4564-8426-C7BD8F7D9427}" type="parTrans" cxnId="{98C08C01-5333-4A5D-A853-6646AFDDEB1B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FA214-6129-40D7-AF69-85DE0111EDC9}" type="sibTrans" cxnId="{98C08C01-5333-4A5D-A853-6646AFDDEB1B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C5C8F-2A58-4818-855A-9CD4918D42B2}">
      <dgm:prSet phldrT="[Text]" custT="1"/>
      <dgm:spPr>
        <a:xfrm>
          <a:off x="1751662" y="2408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ușoară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1249329-0B6C-40DC-8786-7508A70CACF0}" type="parTrans" cxnId="{5BF1261E-EAD5-4997-8A7B-5D21D29EB208}">
      <dgm:prSet custT="1"/>
      <dgm:spPr>
        <a:xfrm>
          <a:off x="662128" y="268358"/>
          <a:ext cx="1089533" cy="1979449"/>
        </a:xfrm>
        <a:custGeom>
          <a:avLst/>
          <a:gdLst/>
          <a:ahLst/>
          <a:cxnLst/>
          <a:rect l="0" t="0" r="0" b="0"/>
          <a:pathLst>
            <a:path>
              <a:moveTo>
                <a:pt x="0" y="1979449"/>
              </a:moveTo>
              <a:lnTo>
                <a:pt x="544766" y="1979449"/>
              </a:lnTo>
              <a:lnTo>
                <a:pt x="544766" y="0"/>
              </a:lnTo>
              <a:lnTo>
                <a:pt x="1089533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E2EB1EB-AF6D-4B1B-B19C-7F6EE653DAA0}" type="sibTrans" cxnId="{5BF1261E-EAD5-4997-8A7B-5D21D29EB20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18B6CF-109F-40B0-B163-4BD3090E4DC4}">
      <dgm:prSet phldrT="[Text]" custT="1"/>
      <dgm:spPr>
        <a:xfrm>
          <a:off x="1751662" y="667282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alimentară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FBF08A6-99C4-42B4-8033-D5377BE83282}" type="parTrans" cxnId="{AE290F98-B963-4CD9-94B8-DE68FE5672C0}">
      <dgm:prSet custT="1"/>
      <dgm:spPr>
        <a:xfrm>
          <a:off x="662128" y="933232"/>
          <a:ext cx="1089533" cy="1314575"/>
        </a:xfrm>
        <a:custGeom>
          <a:avLst/>
          <a:gdLst/>
          <a:ahLst/>
          <a:cxnLst/>
          <a:rect l="0" t="0" r="0" b="0"/>
          <a:pathLst>
            <a:path>
              <a:moveTo>
                <a:pt x="0" y="1314575"/>
              </a:moveTo>
              <a:lnTo>
                <a:pt x="544766" y="1314575"/>
              </a:lnTo>
              <a:lnTo>
                <a:pt x="544766" y="0"/>
              </a:lnTo>
              <a:lnTo>
                <a:pt x="1089533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1FCD5EA-168C-4E91-B449-468F5A48C00D}" type="sibTrans" cxnId="{AE290F98-B963-4CD9-94B8-DE68FE5672C0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17AEF-DEBD-45D0-955B-160CAA42CB1E}">
      <dgm:prSet phldrT="[Text]" custT="1"/>
      <dgm:spPr>
        <a:xfrm>
          <a:off x="1751662" y="1332157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construcţiilor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BC550F7-9E69-4F35-8622-0730DFFD33D1}" type="parTrans" cxnId="{9740C3AA-C214-4555-91BC-0D4FDB29C129}">
      <dgm:prSet custT="1"/>
      <dgm:spPr>
        <a:xfrm>
          <a:off x="662128" y="1598106"/>
          <a:ext cx="1089533" cy="649701"/>
        </a:xfrm>
        <a:custGeom>
          <a:avLst/>
          <a:gdLst/>
          <a:ahLst/>
          <a:cxnLst/>
          <a:rect l="0" t="0" r="0" b="0"/>
          <a:pathLst>
            <a:path>
              <a:moveTo>
                <a:pt x="0" y="649701"/>
              </a:moveTo>
              <a:lnTo>
                <a:pt x="544766" y="649701"/>
              </a:lnTo>
              <a:lnTo>
                <a:pt x="544766" y="0"/>
              </a:lnTo>
              <a:lnTo>
                <a:pt x="1089533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24F7C14-AD42-4150-98A0-9B9ECEB0B13E}" type="sibTrans" cxnId="{9740C3AA-C214-4555-91BC-0D4FDB29C129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873D4-E03D-40CA-BAB0-02A195C25D6D}">
      <dgm:prSet custT="1"/>
      <dgm:spPr>
        <a:xfrm>
          <a:off x="1751662" y="3326779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Medicina </a:t>
          </a:r>
          <a:r>
            <a:rPr lang="ro-RO" sz="14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fitoterapeutică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FDB09E8-E8FF-46D4-A177-190898130F7D}" type="parTrans" cxnId="{DB9081F3-E5EF-4436-A731-C0BAC386E8EF}">
      <dgm:prSet custT="1"/>
      <dgm:spPr>
        <a:xfrm>
          <a:off x="662128" y="2247807"/>
          <a:ext cx="1089533" cy="1344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766" y="0"/>
              </a:lnTo>
              <a:lnTo>
                <a:pt x="544766" y="1344921"/>
              </a:lnTo>
              <a:lnTo>
                <a:pt x="1089533" y="1344921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9B9C150-7B50-4CC1-A564-264F349A32BB}" type="sibTrans" cxnId="{DB9081F3-E5EF-4436-A731-C0BAC386E8EF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21DF2-4A7C-434F-A7EE-5ED1E055B8E0}">
      <dgm:prSet custT="1"/>
      <dgm:spPr>
        <a:xfrm>
          <a:off x="1751662" y="2661905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farmaceutică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AF2F9A4-37C3-48F4-A225-60C8D641F332}" type="parTrans" cxnId="{15CBA39B-6AF0-4D57-9521-4E16581CC587}">
      <dgm:prSet custT="1"/>
      <dgm:spPr>
        <a:xfrm>
          <a:off x="662128" y="2247807"/>
          <a:ext cx="1089533" cy="68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766" y="0"/>
              </a:lnTo>
              <a:lnTo>
                <a:pt x="544766" y="680047"/>
              </a:lnTo>
              <a:lnTo>
                <a:pt x="1089533" y="68004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310E245-DD99-4E0B-AC1F-11827CCE6E5E}" type="sibTrans" cxnId="{15CBA39B-6AF0-4D57-9521-4E16581CC587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1208F-352E-4B65-8673-7B08377FA8AA}">
      <dgm:prSet custT="1"/>
      <dgm:spPr>
        <a:xfrm>
          <a:off x="1751662" y="3991653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cosmetologică şi parfumerie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34E7372-7621-4FC1-A68E-26184E2162BD}" type="parTrans" cxnId="{24AEF2FB-843B-48DE-A5FC-469DCB7AC6F7}">
      <dgm:prSet custT="1"/>
      <dgm:spPr>
        <a:xfrm>
          <a:off x="662128" y="2247807"/>
          <a:ext cx="1089533" cy="200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766" y="0"/>
              </a:lnTo>
              <a:lnTo>
                <a:pt x="544766" y="2009795"/>
              </a:lnTo>
              <a:lnTo>
                <a:pt x="1089533" y="200979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A48DA5D-80BE-47AC-B1E1-EADA337463E6}" type="sibTrans" cxnId="{24AEF2FB-843B-48DE-A5FC-469DCB7AC6F7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FFE6D-C885-44F7-808D-F60B1AD5A1CE}">
      <dgm:prSet custT="1"/>
      <dgm:spPr>
        <a:xfrm>
          <a:off x="1751662" y="1997031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de maşini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5DAAAAD-8658-41EF-9958-90BD84ED53C2}" type="parTrans" cxnId="{A47E5024-C2B4-45B6-B729-DF7C0C8F8254}">
      <dgm:prSet custT="1"/>
      <dgm:spPr>
        <a:xfrm>
          <a:off x="662128" y="2202087"/>
          <a:ext cx="10895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4766" y="45720"/>
              </a:lnTo>
              <a:lnTo>
                <a:pt x="544766" y="60893"/>
              </a:lnTo>
              <a:lnTo>
                <a:pt x="1089533" y="6089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FD095FC-0FF4-4310-AB6B-702A8923AAC7}" type="sibTrans" cxnId="{A47E5024-C2B4-45B6-B729-DF7C0C8F8254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E9853-6EE5-4C6F-A0B6-1B3451DC8F07}">
      <dgm:prSet phldrT="[Text]" custT="1"/>
      <dgm:spPr>
        <a:xfrm>
          <a:off x="3507806" y="667282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Ceai, ulei, balsam, salată, semințe, pulbere, făină proteică, bucate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1A27954-1CA7-4DB2-AC09-6B3FC5DDAABB}" type="parTrans" cxnId="{399EF960-14B4-4713-9B29-257A477F6B16}">
      <dgm:prSet custT="1"/>
      <dgm:spPr>
        <a:xfrm>
          <a:off x="3096597" y="887512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4B76EBF-CE7E-4FEB-A121-7D761477BAEA}" type="sibTrans" cxnId="{399EF960-14B4-4713-9B29-257A477F6B16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B05EF-F0E6-40E0-A399-0A593A263534}">
      <dgm:prSet phldrT="[Text]" custT="1"/>
      <dgm:spPr>
        <a:xfrm>
          <a:off x="3507806" y="1332157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Elemente de decor, frânghii 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D461B12-288B-47C6-97CF-1174BD38160B}" type="parTrans" cxnId="{28D44E95-AE4B-4A1A-BC4C-AC4EBBEEC45F}">
      <dgm:prSet custT="1"/>
      <dgm:spPr>
        <a:xfrm>
          <a:off x="3096597" y="1552386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4ABE72C-E72B-4F6E-AB55-8987732A6BCC}" type="sibTrans" cxnId="{28D44E95-AE4B-4A1A-BC4C-AC4EBBEEC45F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8F5BB-BCEA-4406-BDF0-B2AC35C87554}">
      <dgm:prSet custT="1"/>
      <dgm:spPr>
        <a:xfrm>
          <a:off x="3507806" y="1997031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Elemente de decor, uleiuri, carburanţi 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7DF627E-EDD8-4E1A-9634-45F83F08822F}" type="parTrans" cxnId="{8262A3DB-3944-4B00-8E3C-DEE7E28D0288}">
      <dgm:prSet custT="1"/>
      <dgm:spPr>
        <a:xfrm>
          <a:off x="3096597" y="2217260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A465780-A94A-4021-B168-E589229C95EB}" type="sibTrans" cxnId="{8262A3DB-3944-4B00-8E3C-DEE7E28D028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5B709-BA5A-4454-8273-9F8D4A7DE294}">
      <dgm:prSet custT="1"/>
      <dgm:spPr>
        <a:xfrm>
          <a:off x="3507806" y="2661905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Preparate calmante, antiseptice, anti-inflamatoare, tincturi, siropuri, decocturi, balsamuri, Tincturi, comprimate, capsule, </a:t>
          </a:r>
          <a:r>
            <a:rPr lang="ro-RO" sz="14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imunomodulatoare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1DE1530-7360-4476-AD0F-9214E481D090}" type="parTrans" cxnId="{6EFAC383-203A-4274-BE04-7F4F87DB5E8E}">
      <dgm:prSet custT="1"/>
      <dgm:spPr>
        <a:xfrm>
          <a:off x="3096597" y="2882135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B76782F-D237-43CE-9D6F-869A4E5E6731}" type="sibTrans" cxnId="{6EFAC383-203A-4274-BE04-7F4F87DB5E8E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A7E60-39A5-495D-AD7C-FD8405D60C2E}">
      <dgm:prSet custT="1"/>
      <dgm:spPr>
        <a:xfrm>
          <a:off x="3507806" y="3326779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Boli renale, </a:t>
          </a:r>
          <a:r>
            <a:rPr lang="ro-RO" sz="14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pancriato-hepatice</a:t>
          </a:r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întărirea părului, cicatrizant, diabet zaharat, gastrointestinale, sistem nervos central, boli reumatice, tratarea cancerului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2FAD5B2-BC0D-4D06-9BC4-0C9947C547B7}" type="parTrans" cxnId="{D1645AFB-6DB1-4A44-B873-FAAC10B2106B}">
      <dgm:prSet custT="1"/>
      <dgm:spPr>
        <a:xfrm>
          <a:off x="3096597" y="3547009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51F7B4-7F65-4BBD-8A56-330526052010}" type="sibTrans" cxnId="{D1645AFB-6DB1-4A44-B873-FAAC10B2106B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3D4DC-3599-4E44-9DC1-BFBF76A0E13E}">
      <dgm:prSet custT="1"/>
      <dgm:spPr>
        <a:xfrm>
          <a:off x="3507806" y="3991653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Șampon, creme, șervețele, produse igienice, parfumuri, apă antiseptică, fixator de miros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BC43F0D-7EDB-4B99-BC25-B456D2D20F32}" type="parTrans" cxnId="{0F10814F-D0BB-4CED-A828-930CD7AF5522}">
      <dgm:prSet custT="1"/>
      <dgm:spPr>
        <a:xfrm>
          <a:off x="3096597" y="4211883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8DF8647-77C5-41FC-94F4-54AD1D8CF646}" type="sibTrans" cxnId="{0F10814F-D0BB-4CED-A828-930CD7AF5522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3CA9C-4F0B-4F7A-B2A1-C802F75A780C}">
      <dgm:prSet custT="1"/>
      <dgm:spPr>
        <a:xfrm>
          <a:off x="3507806" y="2408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o-RO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Biomasă, îngrășământ organic, fibre, colanți pentru haine, soluții antiseptice, soluție aromatică</a:t>
          </a:r>
          <a:endParaRPr lang="en-US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9262A7C-16A7-45E0-B909-5CFB87FD73FB}" type="parTrans" cxnId="{560BEBC5-715B-4889-8E60-A930FFB580C6}">
      <dgm:prSet custT="1"/>
      <dgm:spPr>
        <a:xfrm>
          <a:off x="3096597" y="222638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99FDEF1-22E8-45A8-8F24-F9E7EFEF3D74}" type="sibTrans" cxnId="{560BEBC5-715B-4889-8E60-A930FFB580C6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EA25D-8E85-4B13-B2CA-EF2C2B4F5A8C}" type="pres">
      <dgm:prSet presAssocID="{DE7DB0CA-00B8-443C-876B-3E0061119CD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DDF633-C2AB-4115-9A9E-EA7884F86F98}" type="pres">
      <dgm:prSet presAssocID="{286F28CB-ACFB-4741-92FF-C652111DE640}" presName="root1" presStyleCnt="0"/>
      <dgm:spPr/>
    </dgm:pt>
    <dgm:pt modelId="{155118DE-FE61-4C59-87D8-14C5EB71F79F}" type="pres">
      <dgm:prSet presAssocID="{286F28CB-ACFB-4741-92FF-C652111DE640}" presName="LevelOneTextNode" presStyleLbl="node0" presStyleIdx="0" presStyleCnt="1" custScaleY="114219" custLinFactX="-20047" custLinFactNeighborX="-100000" custLinFactNeighborY="-542">
        <dgm:presLayoutVars>
          <dgm:chPref val="3"/>
        </dgm:presLayoutVars>
      </dgm:prSet>
      <dgm:spPr/>
    </dgm:pt>
    <dgm:pt modelId="{2B9F58B2-5A41-4610-9C5A-D5F1EBFC6819}" type="pres">
      <dgm:prSet presAssocID="{286F28CB-ACFB-4741-92FF-C652111DE640}" presName="level2hierChild" presStyleCnt="0"/>
      <dgm:spPr/>
    </dgm:pt>
    <dgm:pt modelId="{05CF4D43-B878-4F70-88D3-E6D29E9F90BB}" type="pres">
      <dgm:prSet presAssocID="{C1249329-0B6C-40DC-8786-7508A70CACF0}" presName="conn2-1" presStyleLbl="parChTrans1D2" presStyleIdx="0" presStyleCnt="7"/>
      <dgm:spPr/>
    </dgm:pt>
    <dgm:pt modelId="{0FDA5223-5F67-4393-A8CE-3B3B3679D76B}" type="pres">
      <dgm:prSet presAssocID="{C1249329-0B6C-40DC-8786-7508A70CACF0}" presName="connTx" presStyleLbl="parChTrans1D2" presStyleIdx="0" presStyleCnt="7"/>
      <dgm:spPr/>
    </dgm:pt>
    <dgm:pt modelId="{DA5D8824-AE35-4B5E-9971-B9D568304BA5}" type="pres">
      <dgm:prSet presAssocID="{743C5C8F-2A58-4818-855A-9CD4918D42B2}" presName="root2" presStyleCnt="0"/>
      <dgm:spPr/>
    </dgm:pt>
    <dgm:pt modelId="{60614611-B48C-4212-87BC-1DE7C90B77C5}" type="pres">
      <dgm:prSet presAssocID="{743C5C8F-2A58-4818-855A-9CD4918D42B2}" presName="LevelTwoTextNode" presStyleLbl="node2" presStyleIdx="0" presStyleCnt="7" custScaleX="77090" custLinFactNeighborX="5851">
        <dgm:presLayoutVars>
          <dgm:chPref val="3"/>
        </dgm:presLayoutVars>
      </dgm:prSet>
      <dgm:spPr/>
    </dgm:pt>
    <dgm:pt modelId="{217C39EA-E645-40AB-9589-926270AA446C}" type="pres">
      <dgm:prSet presAssocID="{743C5C8F-2A58-4818-855A-9CD4918D42B2}" presName="level3hierChild" presStyleCnt="0"/>
      <dgm:spPr/>
    </dgm:pt>
    <dgm:pt modelId="{9D6B71B1-9C3D-4AB4-8F25-86BF930294A0}" type="pres">
      <dgm:prSet presAssocID="{C9262A7C-16A7-45E0-B909-5CFB87FD73FB}" presName="conn2-1" presStyleLbl="parChTrans1D3" presStyleIdx="0" presStyleCnt="7"/>
      <dgm:spPr/>
    </dgm:pt>
    <dgm:pt modelId="{C95465A6-800A-49DF-88FC-E9E9250723E6}" type="pres">
      <dgm:prSet presAssocID="{C9262A7C-16A7-45E0-B909-5CFB87FD73FB}" presName="connTx" presStyleLbl="parChTrans1D3" presStyleIdx="0" presStyleCnt="7"/>
      <dgm:spPr/>
    </dgm:pt>
    <dgm:pt modelId="{E09EF531-A2FB-401D-897D-067F13D30585}" type="pres">
      <dgm:prSet presAssocID="{CEB3CA9C-4F0B-4F7A-B2A1-C802F75A780C}" presName="root2" presStyleCnt="0"/>
      <dgm:spPr/>
    </dgm:pt>
    <dgm:pt modelId="{1CB7B48E-75F5-4B07-BE7B-01902419394B}" type="pres">
      <dgm:prSet presAssocID="{CEB3CA9C-4F0B-4F7A-B2A1-C802F75A780C}" presName="LevelTwoTextNode" presStyleLbl="node3" presStyleIdx="0" presStyleCnt="7" custScaleX="236004" custLinFactNeighborX="9421">
        <dgm:presLayoutVars>
          <dgm:chPref val="3"/>
        </dgm:presLayoutVars>
      </dgm:prSet>
      <dgm:spPr/>
    </dgm:pt>
    <dgm:pt modelId="{82B08E9D-14DD-4F56-9116-C05CD306F868}" type="pres">
      <dgm:prSet presAssocID="{CEB3CA9C-4F0B-4F7A-B2A1-C802F75A780C}" presName="level3hierChild" presStyleCnt="0"/>
      <dgm:spPr/>
    </dgm:pt>
    <dgm:pt modelId="{FFDF30A2-E756-43D8-A8A1-96B33F1CFB37}" type="pres">
      <dgm:prSet presAssocID="{BFBF08A6-99C4-42B4-8033-D5377BE83282}" presName="conn2-1" presStyleLbl="parChTrans1D2" presStyleIdx="1" presStyleCnt="7"/>
      <dgm:spPr/>
    </dgm:pt>
    <dgm:pt modelId="{926E843E-C369-4E78-93B6-2DD4A5655FC2}" type="pres">
      <dgm:prSet presAssocID="{BFBF08A6-99C4-42B4-8033-D5377BE83282}" presName="connTx" presStyleLbl="parChTrans1D2" presStyleIdx="1" presStyleCnt="7"/>
      <dgm:spPr/>
    </dgm:pt>
    <dgm:pt modelId="{DC06C402-6ACC-4908-A126-81063641076D}" type="pres">
      <dgm:prSet presAssocID="{B018B6CF-109F-40B0-B163-4BD3090E4DC4}" presName="root2" presStyleCnt="0"/>
      <dgm:spPr/>
    </dgm:pt>
    <dgm:pt modelId="{553483C1-6645-4DBC-9917-765808DB87D8}" type="pres">
      <dgm:prSet presAssocID="{B018B6CF-109F-40B0-B163-4BD3090E4DC4}" presName="LevelTwoTextNode" presStyleLbl="node2" presStyleIdx="1" presStyleCnt="7" custScaleX="77090" custLinFactNeighborX="5851">
        <dgm:presLayoutVars>
          <dgm:chPref val="3"/>
        </dgm:presLayoutVars>
      </dgm:prSet>
      <dgm:spPr/>
    </dgm:pt>
    <dgm:pt modelId="{A4BE110E-6F69-45C6-8395-21215598B0D6}" type="pres">
      <dgm:prSet presAssocID="{B018B6CF-109F-40B0-B163-4BD3090E4DC4}" presName="level3hierChild" presStyleCnt="0"/>
      <dgm:spPr/>
    </dgm:pt>
    <dgm:pt modelId="{83CD3840-8EEA-457E-B171-831210FB7CFF}" type="pres">
      <dgm:prSet presAssocID="{31A27954-1CA7-4DB2-AC09-6B3FC5DDAABB}" presName="conn2-1" presStyleLbl="parChTrans1D3" presStyleIdx="1" presStyleCnt="7"/>
      <dgm:spPr/>
    </dgm:pt>
    <dgm:pt modelId="{EDF0B179-0332-42E5-8ECC-408878B74E86}" type="pres">
      <dgm:prSet presAssocID="{31A27954-1CA7-4DB2-AC09-6B3FC5DDAABB}" presName="connTx" presStyleLbl="parChTrans1D3" presStyleIdx="1" presStyleCnt="7"/>
      <dgm:spPr/>
    </dgm:pt>
    <dgm:pt modelId="{C5CE8C24-62B9-42BA-AA0B-6D88E1140106}" type="pres">
      <dgm:prSet presAssocID="{025E9853-6EE5-4C6F-A0B6-1B3451DC8F07}" presName="root2" presStyleCnt="0"/>
      <dgm:spPr/>
    </dgm:pt>
    <dgm:pt modelId="{91286429-1E78-4E66-AD6F-77401EE97DE0}" type="pres">
      <dgm:prSet presAssocID="{025E9853-6EE5-4C6F-A0B6-1B3451DC8F07}" presName="LevelTwoTextNode" presStyleLbl="node3" presStyleIdx="1" presStyleCnt="7" custScaleX="236004" custLinFactNeighborX="9421">
        <dgm:presLayoutVars>
          <dgm:chPref val="3"/>
        </dgm:presLayoutVars>
      </dgm:prSet>
      <dgm:spPr/>
    </dgm:pt>
    <dgm:pt modelId="{F19CC580-05CF-45C3-8A6F-7205F67F8BD9}" type="pres">
      <dgm:prSet presAssocID="{025E9853-6EE5-4C6F-A0B6-1B3451DC8F07}" presName="level3hierChild" presStyleCnt="0"/>
      <dgm:spPr/>
    </dgm:pt>
    <dgm:pt modelId="{88B7264E-5244-4184-AE20-6E53356A2AED}" type="pres">
      <dgm:prSet presAssocID="{0BC550F7-9E69-4F35-8622-0730DFFD33D1}" presName="conn2-1" presStyleLbl="parChTrans1D2" presStyleIdx="2" presStyleCnt="7"/>
      <dgm:spPr/>
    </dgm:pt>
    <dgm:pt modelId="{255E76E4-D210-4DB5-8589-3AE964A6845A}" type="pres">
      <dgm:prSet presAssocID="{0BC550F7-9E69-4F35-8622-0730DFFD33D1}" presName="connTx" presStyleLbl="parChTrans1D2" presStyleIdx="2" presStyleCnt="7"/>
      <dgm:spPr/>
    </dgm:pt>
    <dgm:pt modelId="{04CD428F-0AB1-4C1A-A598-DCCDFEF11ED2}" type="pres">
      <dgm:prSet presAssocID="{C2F17AEF-DEBD-45D0-955B-160CAA42CB1E}" presName="root2" presStyleCnt="0"/>
      <dgm:spPr/>
    </dgm:pt>
    <dgm:pt modelId="{8EB6C24C-A2EA-48CB-881C-52CF7CEC3A4F}" type="pres">
      <dgm:prSet presAssocID="{C2F17AEF-DEBD-45D0-955B-160CAA42CB1E}" presName="LevelTwoTextNode" presStyleLbl="node2" presStyleIdx="2" presStyleCnt="7" custScaleX="77090" custLinFactNeighborX="5851">
        <dgm:presLayoutVars>
          <dgm:chPref val="3"/>
        </dgm:presLayoutVars>
      </dgm:prSet>
      <dgm:spPr/>
    </dgm:pt>
    <dgm:pt modelId="{F08156F6-B261-4F0C-977A-966B9D1F0AB6}" type="pres">
      <dgm:prSet presAssocID="{C2F17AEF-DEBD-45D0-955B-160CAA42CB1E}" presName="level3hierChild" presStyleCnt="0"/>
      <dgm:spPr/>
    </dgm:pt>
    <dgm:pt modelId="{41959D77-A1FB-4A94-B526-8A71420A9872}" type="pres">
      <dgm:prSet presAssocID="{2D461B12-288B-47C6-97CF-1174BD38160B}" presName="conn2-1" presStyleLbl="parChTrans1D3" presStyleIdx="2" presStyleCnt="7"/>
      <dgm:spPr/>
    </dgm:pt>
    <dgm:pt modelId="{FBDCFA23-1372-4B0E-8D2B-F4955CE33E37}" type="pres">
      <dgm:prSet presAssocID="{2D461B12-288B-47C6-97CF-1174BD38160B}" presName="connTx" presStyleLbl="parChTrans1D3" presStyleIdx="2" presStyleCnt="7"/>
      <dgm:spPr/>
    </dgm:pt>
    <dgm:pt modelId="{B27D603F-DFE7-4B9F-A913-9F9AEE39F3E7}" type="pres">
      <dgm:prSet presAssocID="{371B05EF-F0E6-40E0-A399-0A593A263534}" presName="root2" presStyleCnt="0"/>
      <dgm:spPr/>
    </dgm:pt>
    <dgm:pt modelId="{7F34ED24-6E72-4356-86B3-52F74D37AF23}" type="pres">
      <dgm:prSet presAssocID="{371B05EF-F0E6-40E0-A399-0A593A263534}" presName="LevelTwoTextNode" presStyleLbl="node3" presStyleIdx="2" presStyleCnt="7" custScaleX="236004" custLinFactNeighborX="9421">
        <dgm:presLayoutVars>
          <dgm:chPref val="3"/>
        </dgm:presLayoutVars>
      </dgm:prSet>
      <dgm:spPr/>
    </dgm:pt>
    <dgm:pt modelId="{74454140-B0BC-415A-88D4-08244AABA071}" type="pres">
      <dgm:prSet presAssocID="{371B05EF-F0E6-40E0-A399-0A593A263534}" presName="level3hierChild" presStyleCnt="0"/>
      <dgm:spPr/>
    </dgm:pt>
    <dgm:pt modelId="{7AB41EB4-B910-4AB0-B322-96E2556D0E86}" type="pres">
      <dgm:prSet presAssocID="{F5DAAAAD-8658-41EF-9958-90BD84ED53C2}" presName="conn2-1" presStyleLbl="parChTrans1D2" presStyleIdx="3" presStyleCnt="7"/>
      <dgm:spPr/>
    </dgm:pt>
    <dgm:pt modelId="{2AC22EEA-CF79-48FE-9409-532C5A832D0E}" type="pres">
      <dgm:prSet presAssocID="{F5DAAAAD-8658-41EF-9958-90BD84ED53C2}" presName="connTx" presStyleLbl="parChTrans1D2" presStyleIdx="3" presStyleCnt="7"/>
      <dgm:spPr/>
    </dgm:pt>
    <dgm:pt modelId="{915EB721-84EF-42EA-BB4F-0C5BF87F9401}" type="pres">
      <dgm:prSet presAssocID="{89FFFE6D-C885-44F7-808D-F60B1AD5A1CE}" presName="root2" presStyleCnt="0"/>
      <dgm:spPr/>
    </dgm:pt>
    <dgm:pt modelId="{6F21874D-0994-4003-BDA5-C3A41E0894C3}" type="pres">
      <dgm:prSet presAssocID="{89FFFE6D-C885-44F7-808D-F60B1AD5A1CE}" presName="LevelTwoTextNode" presStyleLbl="node2" presStyleIdx="3" presStyleCnt="7" custScaleX="77090" custLinFactNeighborX="5851">
        <dgm:presLayoutVars>
          <dgm:chPref val="3"/>
        </dgm:presLayoutVars>
      </dgm:prSet>
      <dgm:spPr/>
    </dgm:pt>
    <dgm:pt modelId="{697EE0B1-76CE-4DE3-BFC1-3371E8A3F547}" type="pres">
      <dgm:prSet presAssocID="{89FFFE6D-C885-44F7-808D-F60B1AD5A1CE}" presName="level3hierChild" presStyleCnt="0"/>
      <dgm:spPr/>
    </dgm:pt>
    <dgm:pt modelId="{6BB9E9F8-EC28-4BB6-8B47-BA116E118D62}" type="pres">
      <dgm:prSet presAssocID="{97DF627E-EDD8-4E1A-9634-45F83F08822F}" presName="conn2-1" presStyleLbl="parChTrans1D3" presStyleIdx="3" presStyleCnt="7"/>
      <dgm:spPr/>
    </dgm:pt>
    <dgm:pt modelId="{B03E5EB1-F5CF-4A75-BFBE-69C9D3E1314F}" type="pres">
      <dgm:prSet presAssocID="{97DF627E-EDD8-4E1A-9634-45F83F08822F}" presName="connTx" presStyleLbl="parChTrans1D3" presStyleIdx="3" presStyleCnt="7"/>
      <dgm:spPr/>
    </dgm:pt>
    <dgm:pt modelId="{A879027D-6665-4E83-97AA-965436557F58}" type="pres">
      <dgm:prSet presAssocID="{0AC8F5BB-BCEA-4406-BDF0-B2AC35C87554}" presName="root2" presStyleCnt="0"/>
      <dgm:spPr/>
    </dgm:pt>
    <dgm:pt modelId="{9A84E42E-2614-4F3D-B12E-2BB77A517B4B}" type="pres">
      <dgm:prSet presAssocID="{0AC8F5BB-BCEA-4406-BDF0-B2AC35C87554}" presName="LevelTwoTextNode" presStyleLbl="node3" presStyleIdx="3" presStyleCnt="7" custScaleX="236004" custLinFactNeighborX="9421">
        <dgm:presLayoutVars>
          <dgm:chPref val="3"/>
        </dgm:presLayoutVars>
      </dgm:prSet>
      <dgm:spPr/>
    </dgm:pt>
    <dgm:pt modelId="{61FF966F-A0EC-4D59-94EC-56A476C16219}" type="pres">
      <dgm:prSet presAssocID="{0AC8F5BB-BCEA-4406-BDF0-B2AC35C87554}" presName="level3hierChild" presStyleCnt="0"/>
      <dgm:spPr/>
    </dgm:pt>
    <dgm:pt modelId="{65741FC2-7F61-4671-9CC2-1E2A3EFF1E26}" type="pres">
      <dgm:prSet presAssocID="{BAF2F9A4-37C3-48F4-A225-60C8D641F332}" presName="conn2-1" presStyleLbl="parChTrans1D2" presStyleIdx="4" presStyleCnt="7"/>
      <dgm:spPr/>
    </dgm:pt>
    <dgm:pt modelId="{3FEBD05E-CC52-471C-9A48-9CDAD6D0E3E3}" type="pres">
      <dgm:prSet presAssocID="{BAF2F9A4-37C3-48F4-A225-60C8D641F332}" presName="connTx" presStyleLbl="parChTrans1D2" presStyleIdx="4" presStyleCnt="7"/>
      <dgm:spPr/>
    </dgm:pt>
    <dgm:pt modelId="{579CAA89-663B-4E1F-A7F6-6383A96D3F30}" type="pres">
      <dgm:prSet presAssocID="{D1621DF2-4A7C-434F-A7EE-5ED1E055B8E0}" presName="root2" presStyleCnt="0"/>
      <dgm:spPr/>
    </dgm:pt>
    <dgm:pt modelId="{E27EB26F-B298-4126-947A-EB8BF413CD1F}" type="pres">
      <dgm:prSet presAssocID="{D1621DF2-4A7C-434F-A7EE-5ED1E055B8E0}" presName="LevelTwoTextNode" presStyleLbl="node2" presStyleIdx="4" presStyleCnt="7" custScaleX="77090" custLinFactNeighborX="5851">
        <dgm:presLayoutVars>
          <dgm:chPref val="3"/>
        </dgm:presLayoutVars>
      </dgm:prSet>
      <dgm:spPr/>
    </dgm:pt>
    <dgm:pt modelId="{4691D120-7EB1-4004-81A3-E5B97D930451}" type="pres">
      <dgm:prSet presAssocID="{D1621DF2-4A7C-434F-A7EE-5ED1E055B8E0}" presName="level3hierChild" presStyleCnt="0"/>
      <dgm:spPr/>
    </dgm:pt>
    <dgm:pt modelId="{571BAA7C-F893-4BA2-9ACB-A0E46E05905C}" type="pres">
      <dgm:prSet presAssocID="{D1DE1530-7360-4476-AD0F-9214E481D090}" presName="conn2-1" presStyleLbl="parChTrans1D3" presStyleIdx="4" presStyleCnt="7"/>
      <dgm:spPr/>
    </dgm:pt>
    <dgm:pt modelId="{FCC3D42C-8E1B-44CA-9447-AC9765A8088D}" type="pres">
      <dgm:prSet presAssocID="{D1DE1530-7360-4476-AD0F-9214E481D090}" presName="connTx" presStyleLbl="parChTrans1D3" presStyleIdx="4" presStyleCnt="7"/>
      <dgm:spPr/>
    </dgm:pt>
    <dgm:pt modelId="{12EDA4E3-2128-432B-96CE-39D6E410D2F6}" type="pres">
      <dgm:prSet presAssocID="{1195B709-BA5A-4454-8273-9F8D4A7DE294}" presName="root2" presStyleCnt="0"/>
      <dgm:spPr/>
    </dgm:pt>
    <dgm:pt modelId="{13DB6021-1729-42A6-8C71-7FA73414C979}" type="pres">
      <dgm:prSet presAssocID="{1195B709-BA5A-4454-8273-9F8D4A7DE294}" presName="LevelTwoTextNode" presStyleLbl="node3" presStyleIdx="4" presStyleCnt="7" custScaleX="236004" custLinFactNeighborX="9421">
        <dgm:presLayoutVars>
          <dgm:chPref val="3"/>
        </dgm:presLayoutVars>
      </dgm:prSet>
      <dgm:spPr/>
    </dgm:pt>
    <dgm:pt modelId="{9044D999-22B1-47FD-9641-452BCA86B2CA}" type="pres">
      <dgm:prSet presAssocID="{1195B709-BA5A-4454-8273-9F8D4A7DE294}" presName="level3hierChild" presStyleCnt="0"/>
      <dgm:spPr/>
    </dgm:pt>
    <dgm:pt modelId="{D95CEE2B-2764-4D8A-B8A0-CAB00271BCA2}" type="pres">
      <dgm:prSet presAssocID="{BFDB09E8-E8FF-46D4-A177-190898130F7D}" presName="conn2-1" presStyleLbl="parChTrans1D2" presStyleIdx="5" presStyleCnt="7"/>
      <dgm:spPr/>
    </dgm:pt>
    <dgm:pt modelId="{34513EEB-0C96-447C-B0E8-23C27B881261}" type="pres">
      <dgm:prSet presAssocID="{BFDB09E8-E8FF-46D4-A177-190898130F7D}" presName="connTx" presStyleLbl="parChTrans1D2" presStyleIdx="5" presStyleCnt="7"/>
      <dgm:spPr/>
    </dgm:pt>
    <dgm:pt modelId="{E6EF4323-55B7-4F0D-A931-0AC4954F7F1B}" type="pres">
      <dgm:prSet presAssocID="{B7F873D4-E03D-40CA-BAB0-02A195C25D6D}" presName="root2" presStyleCnt="0"/>
      <dgm:spPr/>
    </dgm:pt>
    <dgm:pt modelId="{AD581C4B-655F-4DEF-920C-4C30975DC030}" type="pres">
      <dgm:prSet presAssocID="{B7F873D4-E03D-40CA-BAB0-02A195C25D6D}" presName="LevelTwoTextNode" presStyleLbl="node2" presStyleIdx="5" presStyleCnt="7" custScaleX="77090" custLinFactNeighborX="5851">
        <dgm:presLayoutVars>
          <dgm:chPref val="3"/>
        </dgm:presLayoutVars>
      </dgm:prSet>
      <dgm:spPr/>
    </dgm:pt>
    <dgm:pt modelId="{037EB598-51A0-4DD5-A9AD-41ABFF61B7BE}" type="pres">
      <dgm:prSet presAssocID="{B7F873D4-E03D-40CA-BAB0-02A195C25D6D}" presName="level3hierChild" presStyleCnt="0"/>
      <dgm:spPr/>
    </dgm:pt>
    <dgm:pt modelId="{91904D93-E778-41DF-9C6C-2F8498B151AF}" type="pres">
      <dgm:prSet presAssocID="{42FAD5B2-BC0D-4D06-9BC4-0C9947C547B7}" presName="conn2-1" presStyleLbl="parChTrans1D3" presStyleIdx="5" presStyleCnt="7"/>
      <dgm:spPr/>
    </dgm:pt>
    <dgm:pt modelId="{22FE3F80-F225-4D45-81AA-BE5726C8276B}" type="pres">
      <dgm:prSet presAssocID="{42FAD5B2-BC0D-4D06-9BC4-0C9947C547B7}" presName="connTx" presStyleLbl="parChTrans1D3" presStyleIdx="5" presStyleCnt="7"/>
      <dgm:spPr/>
    </dgm:pt>
    <dgm:pt modelId="{E9CAAE55-8C81-48BB-83BA-20E1630B8D94}" type="pres">
      <dgm:prSet presAssocID="{AE6A7E60-39A5-495D-AD7C-FD8405D60C2E}" presName="root2" presStyleCnt="0"/>
      <dgm:spPr/>
    </dgm:pt>
    <dgm:pt modelId="{FB8D5CF1-3CCA-483D-8D30-60FA59EFF51C}" type="pres">
      <dgm:prSet presAssocID="{AE6A7E60-39A5-495D-AD7C-FD8405D60C2E}" presName="LevelTwoTextNode" presStyleLbl="node3" presStyleIdx="5" presStyleCnt="7" custScaleX="236004" custLinFactNeighborX="9421">
        <dgm:presLayoutVars>
          <dgm:chPref val="3"/>
        </dgm:presLayoutVars>
      </dgm:prSet>
      <dgm:spPr/>
    </dgm:pt>
    <dgm:pt modelId="{908BDE04-ADCE-4019-9F7D-DF2EA4C5C13E}" type="pres">
      <dgm:prSet presAssocID="{AE6A7E60-39A5-495D-AD7C-FD8405D60C2E}" presName="level3hierChild" presStyleCnt="0"/>
      <dgm:spPr/>
    </dgm:pt>
    <dgm:pt modelId="{F622A2C5-A770-4A42-A2BA-8F68A6F036D6}" type="pres">
      <dgm:prSet presAssocID="{D34E7372-7621-4FC1-A68E-26184E2162BD}" presName="conn2-1" presStyleLbl="parChTrans1D2" presStyleIdx="6" presStyleCnt="7"/>
      <dgm:spPr/>
    </dgm:pt>
    <dgm:pt modelId="{6DD67CC8-A713-4F50-95BD-85A6DAAC6637}" type="pres">
      <dgm:prSet presAssocID="{D34E7372-7621-4FC1-A68E-26184E2162BD}" presName="connTx" presStyleLbl="parChTrans1D2" presStyleIdx="6" presStyleCnt="7"/>
      <dgm:spPr/>
    </dgm:pt>
    <dgm:pt modelId="{123399D5-850F-4DB3-9109-B6071B9C1CD5}" type="pres">
      <dgm:prSet presAssocID="{0D41208F-352E-4B65-8673-7B08377FA8AA}" presName="root2" presStyleCnt="0"/>
      <dgm:spPr/>
    </dgm:pt>
    <dgm:pt modelId="{19A8F63D-BE52-43E1-BA11-1702287A1456}" type="pres">
      <dgm:prSet presAssocID="{0D41208F-352E-4B65-8673-7B08377FA8AA}" presName="LevelTwoTextNode" presStyleLbl="node2" presStyleIdx="6" presStyleCnt="7" custScaleX="77090" custLinFactNeighborX="5851">
        <dgm:presLayoutVars>
          <dgm:chPref val="3"/>
        </dgm:presLayoutVars>
      </dgm:prSet>
      <dgm:spPr/>
    </dgm:pt>
    <dgm:pt modelId="{E1B95381-87C5-4598-8285-B873BCB17005}" type="pres">
      <dgm:prSet presAssocID="{0D41208F-352E-4B65-8673-7B08377FA8AA}" presName="level3hierChild" presStyleCnt="0"/>
      <dgm:spPr/>
    </dgm:pt>
    <dgm:pt modelId="{A08866A6-D9DA-4CFA-A60B-2DA8B67BE1DC}" type="pres">
      <dgm:prSet presAssocID="{0BC43F0D-7EDB-4B99-BC25-B456D2D20F32}" presName="conn2-1" presStyleLbl="parChTrans1D3" presStyleIdx="6" presStyleCnt="7"/>
      <dgm:spPr/>
    </dgm:pt>
    <dgm:pt modelId="{1B02186D-591C-4E2D-97BE-66E3AE679FFB}" type="pres">
      <dgm:prSet presAssocID="{0BC43F0D-7EDB-4B99-BC25-B456D2D20F32}" presName="connTx" presStyleLbl="parChTrans1D3" presStyleIdx="6" presStyleCnt="7"/>
      <dgm:spPr/>
    </dgm:pt>
    <dgm:pt modelId="{2BBD3F56-84D8-46B3-83A8-082B7F32704B}" type="pres">
      <dgm:prSet presAssocID="{5CD3D4DC-3599-4E44-9DC1-BFBF76A0E13E}" presName="root2" presStyleCnt="0"/>
      <dgm:spPr/>
    </dgm:pt>
    <dgm:pt modelId="{501E7272-C329-4133-B1C6-93EF347A41FC}" type="pres">
      <dgm:prSet presAssocID="{5CD3D4DC-3599-4E44-9DC1-BFBF76A0E13E}" presName="LevelTwoTextNode" presStyleLbl="node3" presStyleIdx="6" presStyleCnt="7" custScaleX="236004" custLinFactNeighborX="9421">
        <dgm:presLayoutVars>
          <dgm:chPref val="3"/>
        </dgm:presLayoutVars>
      </dgm:prSet>
      <dgm:spPr/>
    </dgm:pt>
    <dgm:pt modelId="{4C3123FF-CBB1-434E-8F69-2059EB06DB39}" type="pres">
      <dgm:prSet presAssocID="{5CD3D4DC-3599-4E44-9DC1-BFBF76A0E13E}" presName="level3hierChild" presStyleCnt="0"/>
      <dgm:spPr/>
    </dgm:pt>
  </dgm:ptLst>
  <dgm:cxnLst>
    <dgm:cxn modelId="{98C08C01-5333-4A5D-A853-6646AFDDEB1B}" srcId="{DE7DB0CA-00B8-443C-876B-3E0061119CDC}" destId="{286F28CB-ACFB-4741-92FF-C652111DE640}" srcOrd="0" destOrd="0" parTransId="{EA60EC5B-489C-4564-8426-C7BD8F7D9427}" sibTransId="{C26FA214-6129-40D7-AF69-85DE0111EDC9}"/>
    <dgm:cxn modelId="{71890211-5533-4AF1-A78C-0CF9DEA917D3}" type="presOf" srcId="{0BC43F0D-7EDB-4B99-BC25-B456D2D20F32}" destId="{1B02186D-591C-4E2D-97BE-66E3AE679FFB}" srcOrd="1" destOrd="0" presId="urn:microsoft.com/office/officeart/2008/layout/HorizontalMultiLevelHierarchy"/>
    <dgm:cxn modelId="{5C419F12-AF2B-42F1-BC72-150E509F0E94}" type="presOf" srcId="{C2F17AEF-DEBD-45D0-955B-160CAA42CB1E}" destId="{8EB6C24C-A2EA-48CB-881C-52CF7CEC3A4F}" srcOrd="0" destOrd="0" presId="urn:microsoft.com/office/officeart/2008/layout/HorizontalMultiLevelHierarchy"/>
    <dgm:cxn modelId="{172D2316-DBA2-49CC-91C2-91982AFD002A}" type="presOf" srcId="{89FFFE6D-C885-44F7-808D-F60B1AD5A1CE}" destId="{6F21874D-0994-4003-BDA5-C3A41E0894C3}" srcOrd="0" destOrd="0" presId="urn:microsoft.com/office/officeart/2008/layout/HorizontalMultiLevelHierarchy"/>
    <dgm:cxn modelId="{CAD9691A-A710-4BF0-9616-10C7B8CC094E}" type="presOf" srcId="{C9262A7C-16A7-45E0-B909-5CFB87FD73FB}" destId="{9D6B71B1-9C3D-4AB4-8F25-86BF930294A0}" srcOrd="0" destOrd="0" presId="urn:microsoft.com/office/officeart/2008/layout/HorizontalMultiLevelHierarchy"/>
    <dgm:cxn modelId="{5BF1261E-EAD5-4997-8A7B-5D21D29EB208}" srcId="{286F28CB-ACFB-4741-92FF-C652111DE640}" destId="{743C5C8F-2A58-4818-855A-9CD4918D42B2}" srcOrd="0" destOrd="0" parTransId="{C1249329-0B6C-40DC-8786-7508A70CACF0}" sibTransId="{CE2EB1EB-AF6D-4B1B-B19C-7F6EE653DAA0}"/>
    <dgm:cxn modelId="{E21A2521-56BC-4447-A419-E9F1D512DE87}" type="presOf" srcId="{BFDB09E8-E8FF-46D4-A177-190898130F7D}" destId="{34513EEB-0C96-447C-B0E8-23C27B881261}" srcOrd="1" destOrd="0" presId="urn:microsoft.com/office/officeart/2008/layout/HorizontalMultiLevelHierarchy"/>
    <dgm:cxn modelId="{AF084F22-014A-4277-B9A9-0739787B5D81}" type="presOf" srcId="{D1DE1530-7360-4476-AD0F-9214E481D090}" destId="{FCC3D42C-8E1B-44CA-9447-AC9765A8088D}" srcOrd="1" destOrd="0" presId="urn:microsoft.com/office/officeart/2008/layout/HorizontalMultiLevelHierarchy"/>
    <dgm:cxn modelId="{A47E5024-C2B4-45B6-B729-DF7C0C8F8254}" srcId="{286F28CB-ACFB-4741-92FF-C652111DE640}" destId="{89FFFE6D-C885-44F7-808D-F60B1AD5A1CE}" srcOrd="3" destOrd="0" parTransId="{F5DAAAAD-8658-41EF-9958-90BD84ED53C2}" sibTransId="{2FD095FC-0FF4-4310-AB6B-702A8923AAC7}"/>
    <dgm:cxn modelId="{2ADD0F26-2D85-4121-9B10-C0F0C6A81F4E}" type="presOf" srcId="{2D461B12-288B-47C6-97CF-1174BD38160B}" destId="{FBDCFA23-1372-4B0E-8D2B-F4955CE33E37}" srcOrd="1" destOrd="0" presId="urn:microsoft.com/office/officeart/2008/layout/HorizontalMultiLevelHierarchy"/>
    <dgm:cxn modelId="{A11E4D5D-04A0-459C-9BD7-4090E290F680}" type="presOf" srcId="{CEB3CA9C-4F0B-4F7A-B2A1-C802F75A780C}" destId="{1CB7B48E-75F5-4B07-BE7B-01902419394B}" srcOrd="0" destOrd="0" presId="urn:microsoft.com/office/officeart/2008/layout/HorizontalMultiLevelHierarchy"/>
    <dgm:cxn modelId="{399EF960-14B4-4713-9B29-257A477F6B16}" srcId="{B018B6CF-109F-40B0-B163-4BD3090E4DC4}" destId="{025E9853-6EE5-4C6F-A0B6-1B3451DC8F07}" srcOrd="0" destOrd="0" parTransId="{31A27954-1CA7-4DB2-AC09-6B3FC5DDAABB}" sibTransId="{84B76EBF-CE7E-4FEB-A121-7D761477BAEA}"/>
    <dgm:cxn modelId="{7DE10B41-1968-4A30-B418-1DFBEB996396}" type="presOf" srcId="{D1DE1530-7360-4476-AD0F-9214E481D090}" destId="{571BAA7C-F893-4BA2-9ACB-A0E46E05905C}" srcOrd="0" destOrd="0" presId="urn:microsoft.com/office/officeart/2008/layout/HorizontalMultiLevelHierarchy"/>
    <dgm:cxn modelId="{C1030263-568E-4B8E-B751-0DE02967EAC6}" type="presOf" srcId="{0BC550F7-9E69-4F35-8622-0730DFFD33D1}" destId="{88B7264E-5244-4184-AE20-6E53356A2AED}" srcOrd="0" destOrd="0" presId="urn:microsoft.com/office/officeart/2008/layout/HorizontalMultiLevelHierarchy"/>
    <dgm:cxn modelId="{3BA92764-F33E-4271-A98C-ECD4C0B08188}" type="presOf" srcId="{31A27954-1CA7-4DB2-AC09-6B3FC5DDAABB}" destId="{EDF0B179-0332-42E5-8ECC-408878B74E86}" srcOrd="1" destOrd="0" presId="urn:microsoft.com/office/officeart/2008/layout/HorizontalMultiLevelHierarchy"/>
    <dgm:cxn modelId="{C506C367-56D6-4EC1-88C6-79D5374E8D72}" type="presOf" srcId="{F5DAAAAD-8658-41EF-9958-90BD84ED53C2}" destId="{2AC22EEA-CF79-48FE-9409-532C5A832D0E}" srcOrd="1" destOrd="0" presId="urn:microsoft.com/office/officeart/2008/layout/HorizontalMultiLevelHierarchy"/>
    <dgm:cxn modelId="{99EE714A-224F-4D1B-9692-DAE99AAC711A}" type="presOf" srcId="{B018B6CF-109F-40B0-B163-4BD3090E4DC4}" destId="{553483C1-6645-4DBC-9917-765808DB87D8}" srcOrd="0" destOrd="0" presId="urn:microsoft.com/office/officeart/2008/layout/HorizontalMultiLevelHierarchy"/>
    <dgm:cxn modelId="{68EC5C6B-9429-418C-AE0A-6F5F002AD4D4}" type="presOf" srcId="{0BC43F0D-7EDB-4B99-BC25-B456D2D20F32}" destId="{A08866A6-D9DA-4CFA-A60B-2DA8B67BE1DC}" srcOrd="0" destOrd="0" presId="urn:microsoft.com/office/officeart/2008/layout/HorizontalMultiLevelHierarchy"/>
    <dgm:cxn modelId="{460F144D-94E3-4B33-BB07-EF7C16DE237B}" type="presOf" srcId="{BFBF08A6-99C4-42B4-8033-D5377BE83282}" destId="{FFDF30A2-E756-43D8-A8A1-96B33F1CFB37}" srcOrd="0" destOrd="0" presId="urn:microsoft.com/office/officeart/2008/layout/HorizontalMultiLevelHierarchy"/>
    <dgm:cxn modelId="{3564C06D-B3B4-4298-83F2-9BA483A24BAA}" type="presOf" srcId="{BAF2F9A4-37C3-48F4-A225-60C8D641F332}" destId="{65741FC2-7F61-4671-9CC2-1E2A3EFF1E26}" srcOrd="0" destOrd="0" presId="urn:microsoft.com/office/officeart/2008/layout/HorizontalMultiLevelHierarchy"/>
    <dgm:cxn modelId="{0F10814F-D0BB-4CED-A828-930CD7AF5522}" srcId="{0D41208F-352E-4B65-8673-7B08377FA8AA}" destId="{5CD3D4DC-3599-4E44-9DC1-BFBF76A0E13E}" srcOrd="0" destOrd="0" parTransId="{0BC43F0D-7EDB-4B99-BC25-B456D2D20F32}" sibTransId="{18DF8647-77C5-41FC-94F4-54AD1D8CF646}"/>
    <dgm:cxn modelId="{997E7854-BA7E-4F4C-B005-852DF91506A0}" type="presOf" srcId="{BFDB09E8-E8FF-46D4-A177-190898130F7D}" destId="{D95CEE2B-2764-4D8A-B8A0-CAB00271BCA2}" srcOrd="0" destOrd="0" presId="urn:microsoft.com/office/officeart/2008/layout/HorizontalMultiLevelHierarchy"/>
    <dgm:cxn modelId="{7B0C5575-DBBB-4951-BA83-01A781B64954}" type="presOf" srcId="{D34E7372-7621-4FC1-A68E-26184E2162BD}" destId="{6DD67CC8-A713-4F50-95BD-85A6DAAC6637}" srcOrd="1" destOrd="0" presId="urn:microsoft.com/office/officeart/2008/layout/HorizontalMultiLevelHierarchy"/>
    <dgm:cxn modelId="{1296C758-2539-4C89-A965-80BAC5902835}" type="presOf" srcId="{0D41208F-352E-4B65-8673-7B08377FA8AA}" destId="{19A8F63D-BE52-43E1-BA11-1702287A1456}" srcOrd="0" destOrd="0" presId="urn:microsoft.com/office/officeart/2008/layout/HorizontalMultiLevelHierarchy"/>
    <dgm:cxn modelId="{9EA6775A-5B04-4A44-98D7-362B4EB15A96}" type="presOf" srcId="{2D461B12-288B-47C6-97CF-1174BD38160B}" destId="{41959D77-A1FB-4A94-B526-8A71420A9872}" srcOrd="0" destOrd="0" presId="urn:microsoft.com/office/officeart/2008/layout/HorizontalMultiLevelHierarchy"/>
    <dgm:cxn modelId="{7FB7C05A-4904-4C5C-A402-1DCAA6E4CEA7}" type="presOf" srcId="{0AC8F5BB-BCEA-4406-BDF0-B2AC35C87554}" destId="{9A84E42E-2614-4F3D-B12E-2BB77A517B4B}" srcOrd="0" destOrd="0" presId="urn:microsoft.com/office/officeart/2008/layout/HorizontalMultiLevelHierarchy"/>
    <dgm:cxn modelId="{FC38CB7A-3007-419E-A4A1-E00E16CDC1E7}" type="presOf" srcId="{F5DAAAAD-8658-41EF-9958-90BD84ED53C2}" destId="{7AB41EB4-B910-4AB0-B322-96E2556D0E86}" srcOrd="0" destOrd="0" presId="urn:microsoft.com/office/officeart/2008/layout/HorizontalMultiLevelHierarchy"/>
    <dgm:cxn modelId="{C66A647B-CEBF-42AA-AA13-CC1558DC173A}" type="presOf" srcId="{AE6A7E60-39A5-495D-AD7C-FD8405D60C2E}" destId="{FB8D5CF1-3CCA-483D-8D30-60FA59EFF51C}" srcOrd="0" destOrd="0" presId="urn:microsoft.com/office/officeart/2008/layout/HorizontalMultiLevelHierarchy"/>
    <dgm:cxn modelId="{4DB60F7D-6A1E-4C89-97B8-D82B592EB742}" type="presOf" srcId="{DE7DB0CA-00B8-443C-876B-3E0061119CDC}" destId="{EC6EA25D-8E85-4B13-B2CA-EF2C2B4F5A8C}" srcOrd="0" destOrd="0" presId="urn:microsoft.com/office/officeart/2008/layout/HorizontalMultiLevelHierarchy"/>
    <dgm:cxn modelId="{6EFAC383-203A-4274-BE04-7F4F87DB5E8E}" srcId="{D1621DF2-4A7C-434F-A7EE-5ED1E055B8E0}" destId="{1195B709-BA5A-4454-8273-9F8D4A7DE294}" srcOrd="0" destOrd="0" parTransId="{D1DE1530-7360-4476-AD0F-9214E481D090}" sibTransId="{9B76782F-D237-43CE-9D6F-869A4E5E6731}"/>
    <dgm:cxn modelId="{839ECF86-381C-4C9D-811E-80CA998FFE62}" type="presOf" srcId="{97DF627E-EDD8-4E1A-9634-45F83F08822F}" destId="{B03E5EB1-F5CF-4A75-BFBE-69C9D3E1314F}" srcOrd="1" destOrd="0" presId="urn:microsoft.com/office/officeart/2008/layout/HorizontalMultiLevelHierarchy"/>
    <dgm:cxn modelId="{90664D87-3DAF-4EAA-8DFD-9092E1A8DB16}" type="presOf" srcId="{C1249329-0B6C-40DC-8786-7508A70CACF0}" destId="{0FDA5223-5F67-4393-A8CE-3B3B3679D76B}" srcOrd="1" destOrd="0" presId="urn:microsoft.com/office/officeart/2008/layout/HorizontalMultiLevelHierarchy"/>
    <dgm:cxn modelId="{35907187-BECE-4CCE-8D54-96DF1212D542}" type="presOf" srcId="{C9262A7C-16A7-45E0-B909-5CFB87FD73FB}" destId="{C95465A6-800A-49DF-88FC-E9E9250723E6}" srcOrd="1" destOrd="0" presId="urn:microsoft.com/office/officeart/2008/layout/HorizontalMultiLevelHierarchy"/>
    <dgm:cxn modelId="{129A108A-95F3-4CC3-9327-D8F4A9363684}" type="presOf" srcId="{42FAD5B2-BC0D-4D06-9BC4-0C9947C547B7}" destId="{91904D93-E778-41DF-9C6C-2F8498B151AF}" srcOrd="0" destOrd="0" presId="urn:microsoft.com/office/officeart/2008/layout/HorizontalMultiLevelHierarchy"/>
    <dgm:cxn modelId="{6281C48A-DA5D-4F16-8A8E-00BC6875B439}" type="presOf" srcId="{5CD3D4DC-3599-4E44-9DC1-BFBF76A0E13E}" destId="{501E7272-C329-4133-B1C6-93EF347A41FC}" srcOrd="0" destOrd="0" presId="urn:microsoft.com/office/officeart/2008/layout/HorizontalMultiLevelHierarchy"/>
    <dgm:cxn modelId="{4ECAFF8C-75CC-4979-A1B1-167607E414B9}" type="presOf" srcId="{BAF2F9A4-37C3-48F4-A225-60C8D641F332}" destId="{3FEBD05E-CC52-471C-9A48-9CDAD6D0E3E3}" srcOrd="1" destOrd="0" presId="urn:microsoft.com/office/officeart/2008/layout/HorizontalMultiLevelHierarchy"/>
    <dgm:cxn modelId="{1283D98E-E64E-403D-AC35-7F8B07603915}" type="presOf" srcId="{1195B709-BA5A-4454-8273-9F8D4A7DE294}" destId="{13DB6021-1729-42A6-8C71-7FA73414C979}" srcOrd="0" destOrd="0" presId="urn:microsoft.com/office/officeart/2008/layout/HorizontalMultiLevelHierarchy"/>
    <dgm:cxn modelId="{95D95290-E5EA-450F-9798-0F7D5B52090C}" type="presOf" srcId="{743C5C8F-2A58-4818-855A-9CD4918D42B2}" destId="{60614611-B48C-4212-87BC-1DE7C90B77C5}" srcOrd="0" destOrd="0" presId="urn:microsoft.com/office/officeart/2008/layout/HorizontalMultiLevelHierarchy"/>
    <dgm:cxn modelId="{28D44E95-AE4B-4A1A-BC4C-AC4EBBEEC45F}" srcId="{C2F17AEF-DEBD-45D0-955B-160CAA42CB1E}" destId="{371B05EF-F0E6-40E0-A399-0A593A263534}" srcOrd="0" destOrd="0" parTransId="{2D461B12-288B-47C6-97CF-1174BD38160B}" sibTransId="{F4ABE72C-E72B-4F6E-AB55-8987732A6BCC}"/>
    <dgm:cxn modelId="{AE290F98-B963-4CD9-94B8-DE68FE5672C0}" srcId="{286F28CB-ACFB-4741-92FF-C652111DE640}" destId="{B018B6CF-109F-40B0-B163-4BD3090E4DC4}" srcOrd="1" destOrd="0" parTransId="{BFBF08A6-99C4-42B4-8033-D5377BE83282}" sibTransId="{F1FCD5EA-168C-4E91-B449-468F5A48C00D}"/>
    <dgm:cxn modelId="{15CBA39B-6AF0-4D57-9521-4E16581CC587}" srcId="{286F28CB-ACFB-4741-92FF-C652111DE640}" destId="{D1621DF2-4A7C-434F-A7EE-5ED1E055B8E0}" srcOrd="4" destOrd="0" parTransId="{BAF2F9A4-37C3-48F4-A225-60C8D641F332}" sibTransId="{1310E245-DD99-4E0B-AC1F-11827CCE6E5E}"/>
    <dgm:cxn modelId="{67F84EA5-FB33-40DE-B461-E5AABD031822}" type="presOf" srcId="{97DF627E-EDD8-4E1A-9634-45F83F08822F}" destId="{6BB9E9F8-EC28-4BB6-8B47-BA116E118D62}" srcOrd="0" destOrd="0" presId="urn:microsoft.com/office/officeart/2008/layout/HorizontalMultiLevelHierarchy"/>
    <dgm:cxn modelId="{9740C3AA-C214-4555-91BC-0D4FDB29C129}" srcId="{286F28CB-ACFB-4741-92FF-C652111DE640}" destId="{C2F17AEF-DEBD-45D0-955B-160CAA42CB1E}" srcOrd="2" destOrd="0" parTransId="{0BC550F7-9E69-4F35-8622-0730DFFD33D1}" sibTransId="{D24F7C14-AD42-4150-98A0-9B9ECEB0B13E}"/>
    <dgm:cxn modelId="{9AB139AD-32E6-4588-8449-6651924F6030}" type="presOf" srcId="{B7F873D4-E03D-40CA-BAB0-02A195C25D6D}" destId="{AD581C4B-655F-4DEF-920C-4C30975DC030}" srcOrd="0" destOrd="0" presId="urn:microsoft.com/office/officeart/2008/layout/HorizontalMultiLevelHierarchy"/>
    <dgm:cxn modelId="{2F2F42B9-3CE1-4228-83BA-2872833D4533}" type="presOf" srcId="{BFBF08A6-99C4-42B4-8033-D5377BE83282}" destId="{926E843E-C369-4E78-93B6-2DD4A5655FC2}" srcOrd="1" destOrd="0" presId="urn:microsoft.com/office/officeart/2008/layout/HorizontalMultiLevelHierarchy"/>
    <dgm:cxn modelId="{A990D9BC-C4A5-48F0-B785-F108B2F442AE}" type="presOf" srcId="{0BC550F7-9E69-4F35-8622-0730DFFD33D1}" destId="{255E76E4-D210-4DB5-8589-3AE964A6845A}" srcOrd="1" destOrd="0" presId="urn:microsoft.com/office/officeart/2008/layout/HorizontalMultiLevelHierarchy"/>
    <dgm:cxn modelId="{5CBDECC1-A946-4319-8E8A-84EA2FF436F7}" type="presOf" srcId="{C1249329-0B6C-40DC-8786-7508A70CACF0}" destId="{05CF4D43-B878-4F70-88D3-E6D29E9F90BB}" srcOrd="0" destOrd="0" presId="urn:microsoft.com/office/officeart/2008/layout/HorizontalMultiLevelHierarchy"/>
    <dgm:cxn modelId="{7D0F8AC5-B74E-45B3-91C9-F6A0B0F84264}" type="presOf" srcId="{371B05EF-F0E6-40E0-A399-0A593A263534}" destId="{7F34ED24-6E72-4356-86B3-52F74D37AF23}" srcOrd="0" destOrd="0" presId="urn:microsoft.com/office/officeart/2008/layout/HorizontalMultiLevelHierarchy"/>
    <dgm:cxn modelId="{560BEBC5-715B-4889-8E60-A930FFB580C6}" srcId="{743C5C8F-2A58-4818-855A-9CD4918D42B2}" destId="{CEB3CA9C-4F0B-4F7A-B2A1-C802F75A780C}" srcOrd="0" destOrd="0" parTransId="{C9262A7C-16A7-45E0-B909-5CFB87FD73FB}" sibTransId="{399FDEF1-22E8-45A8-8F24-F9E7EFEF3D74}"/>
    <dgm:cxn modelId="{E907DCD1-C3DC-4C09-899E-0E6EA88FCD23}" type="presOf" srcId="{D1621DF2-4A7C-434F-A7EE-5ED1E055B8E0}" destId="{E27EB26F-B298-4126-947A-EB8BF413CD1F}" srcOrd="0" destOrd="0" presId="urn:microsoft.com/office/officeart/2008/layout/HorizontalMultiLevelHierarchy"/>
    <dgm:cxn modelId="{42EEA4D2-CF7F-4A3B-9EDA-4421A7475184}" type="presOf" srcId="{D34E7372-7621-4FC1-A68E-26184E2162BD}" destId="{F622A2C5-A770-4A42-A2BA-8F68A6F036D6}" srcOrd="0" destOrd="0" presId="urn:microsoft.com/office/officeart/2008/layout/HorizontalMultiLevelHierarchy"/>
    <dgm:cxn modelId="{8262A3DB-3944-4B00-8E3C-DEE7E28D0288}" srcId="{89FFFE6D-C885-44F7-808D-F60B1AD5A1CE}" destId="{0AC8F5BB-BCEA-4406-BDF0-B2AC35C87554}" srcOrd="0" destOrd="0" parTransId="{97DF627E-EDD8-4E1A-9634-45F83F08822F}" sibTransId="{6A465780-A94A-4021-B168-E589229C95EB}"/>
    <dgm:cxn modelId="{0F8A5ADD-166B-450B-BD2A-A57E70A05D8D}" type="presOf" srcId="{286F28CB-ACFB-4741-92FF-C652111DE640}" destId="{155118DE-FE61-4C59-87D8-14C5EB71F79F}" srcOrd="0" destOrd="0" presId="urn:microsoft.com/office/officeart/2008/layout/HorizontalMultiLevelHierarchy"/>
    <dgm:cxn modelId="{9F3E6AEB-19E8-4C31-9FE6-EA39B57A9F78}" type="presOf" srcId="{025E9853-6EE5-4C6F-A0B6-1B3451DC8F07}" destId="{91286429-1E78-4E66-AD6F-77401EE97DE0}" srcOrd="0" destOrd="0" presId="urn:microsoft.com/office/officeart/2008/layout/HorizontalMultiLevelHierarchy"/>
    <dgm:cxn modelId="{3E6C06EC-4E9B-4A08-A065-90560CAC7ED2}" type="presOf" srcId="{42FAD5B2-BC0D-4D06-9BC4-0C9947C547B7}" destId="{22FE3F80-F225-4D45-81AA-BE5726C8276B}" srcOrd="1" destOrd="0" presId="urn:microsoft.com/office/officeart/2008/layout/HorizontalMultiLevelHierarchy"/>
    <dgm:cxn modelId="{DB9081F3-E5EF-4436-A731-C0BAC386E8EF}" srcId="{286F28CB-ACFB-4741-92FF-C652111DE640}" destId="{B7F873D4-E03D-40CA-BAB0-02A195C25D6D}" srcOrd="5" destOrd="0" parTransId="{BFDB09E8-E8FF-46D4-A177-190898130F7D}" sibTransId="{59B9C150-7B50-4CC1-A564-264F349A32BB}"/>
    <dgm:cxn modelId="{D1645AFB-6DB1-4A44-B873-FAAC10B2106B}" srcId="{B7F873D4-E03D-40CA-BAB0-02A195C25D6D}" destId="{AE6A7E60-39A5-495D-AD7C-FD8405D60C2E}" srcOrd="0" destOrd="0" parTransId="{42FAD5B2-BC0D-4D06-9BC4-0C9947C547B7}" sibTransId="{8D51F7B4-7F65-4BBD-8A56-330526052010}"/>
    <dgm:cxn modelId="{24AEF2FB-843B-48DE-A5FC-469DCB7AC6F7}" srcId="{286F28CB-ACFB-4741-92FF-C652111DE640}" destId="{0D41208F-352E-4B65-8673-7B08377FA8AA}" srcOrd="6" destOrd="0" parTransId="{D34E7372-7621-4FC1-A68E-26184E2162BD}" sibTransId="{7A48DA5D-80BE-47AC-B1E1-EADA337463E6}"/>
    <dgm:cxn modelId="{02BD5AFD-C54E-47C1-8A63-63D70E5C8A62}" type="presOf" srcId="{31A27954-1CA7-4DB2-AC09-6B3FC5DDAABB}" destId="{83CD3840-8EEA-457E-B171-831210FB7CFF}" srcOrd="0" destOrd="0" presId="urn:microsoft.com/office/officeart/2008/layout/HorizontalMultiLevelHierarchy"/>
    <dgm:cxn modelId="{41FAF63A-C0D0-4247-9910-6D5277D87D29}" type="presParOf" srcId="{EC6EA25D-8E85-4B13-B2CA-EF2C2B4F5A8C}" destId="{C6DDF633-C2AB-4115-9A9E-EA7884F86F98}" srcOrd="0" destOrd="0" presId="urn:microsoft.com/office/officeart/2008/layout/HorizontalMultiLevelHierarchy"/>
    <dgm:cxn modelId="{E1210B15-DC15-42F9-9E62-5DDDC3E6A31F}" type="presParOf" srcId="{C6DDF633-C2AB-4115-9A9E-EA7884F86F98}" destId="{155118DE-FE61-4C59-87D8-14C5EB71F79F}" srcOrd="0" destOrd="0" presId="urn:microsoft.com/office/officeart/2008/layout/HorizontalMultiLevelHierarchy"/>
    <dgm:cxn modelId="{8FB8CEC6-CC06-4D2A-B809-069F60269C6E}" type="presParOf" srcId="{C6DDF633-C2AB-4115-9A9E-EA7884F86F98}" destId="{2B9F58B2-5A41-4610-9C5A-D5F1EBFC6819}" srcOrd="1" destOrd="0" presId="urn:microsoft.com/office/officeart/2008/layout/HorizontalMultiLevelHierarchy"/>
    <dgm:cxn modelId="{C3C8DF8D-FBDE-4D99-92DB-0938DAB1CA12}" type="presParOf" srcId="{2B9F58B2-5A41-4610-9C5A-D5F1EBFC6819}" destId="{05CF4D43-B878-4F70-88D3-E6D29E9F90BB}" srcOrd="0" destOrd="0" presId="urn:microsoft.com/office/officeart/2008/layout/HorizontalMultiLevelHierarchy"/>
    <dgm:cxn modelId="{23B4EC34-44AE-411B-A652-643A49468FF8}" type="presParOf" srcId="{05CF4D43-B878-4F70-88D3-E6D29E9F90BB}" destId="{0FDA5223-5F67-4393-A8CE-3B3B3679D76B}" srcOrd="0" destOrd="0" presId="urn:microsoft.com/office/officeart/2008/layout/HorizontalMultiLevelHierarchy"/>
    <dgm:cxn modelId="{733C0930-B401-4236-BB3A-362A7B361ECB}" type="presParOf" srcId="{2B9F58B2-5A41-4610-9C5A-D5F1EBFC6819}" destId="{DA5D8824-AE35-4B5E-9971-B9D568304BA5}" srcOrd="1" destOrd="0" presId="urn:microsoft.com/office/officeart/2008/layout/HorizontalMultiLevelHierarchy"/>
    <dgm:cxn modelId="{43A6422B-1D6A-4AC8-9411-F2136F5B6FAF}" type="presParOf" srcId="{DA5D8824-AE35-4B5E-9971-B9D568304BA5}" destId="{60614611-B48C-4212-87BC-1DE7C90B77C5}" srcOrd="0" destOrd="0" presId="urn:microsoft.com/office/officeart/2008/layout/HorizontalMultiLevelHierarchy"/>
    <dgm:cxn modelId="{BF2D9F34-73BB-4B4B-AABA-B9CD216858F0}" type="presParOf" srcId="{DA5D8824-AE35-4B5E-9971-B9D568304BA5}" destId="{217C39EA-E645-40AB-9589-926270AA446C}" srcOrd="1" destOrd="0" presId="urn:microsoft.com/office/officeart/2008/layout/HorizontalMultiLevelHierarchy"/>
    <dgm:cxn modelId="{2AA03A2E-1910-447F-A1DB-51C4A1FEA07A}" type="presParOf" srcId="{217C39EA-E645-40AB-9589-926270AA446C}" destId="{9D6B71B1-9C3D-4AB4-8F25-86BF930294A0}" srcOrd="0" destOrd="0" presId="urn:microsoft.com/office/officeart/2008/layout/HorizontalMultiLevelHierarchy"/>
    <dgm:cxn modelId="{D2BD1373-B14C-4936-A4D9-72D78A5727BA}" type="presParOf" srcId="{9D6B71B1-9C3D-4AB4-8F25-86BF930294A0}" destId="{C95465A6-800A-49DF-88FC-E9E9250723E6}" srcOrd="0" destOrd="0" presId="urn:microsoft.com/office/officeart/2008/layout/HorizontalMultiLevelHierarchy"/>
    <dgm:cxn modelId="{7929B9AF-8A64-4D02-B934-62E4F9CB3CCA}" type="presParOf" srcId="{217C39EA-E645-40AB-9589-926270AA446C}" destId="{E09EF531-A2FB-401D-897D-067F13D30585}" srcOrd="1" destOrd="0" presId="urn:microsoft.com/office/officeart/2008/layout/HorizontalMultiLevelHierarchy"/>
    <dgm:cxn modelId="{820B83C2-5238-4761-9C21-CEFE385B65A5}" type="presParOf" srcId="{E09EF531-A2FB-401D-897D-067F13D30585}" destId="{1CB7B48E-75F5-4B07-BE7B-01902419394B}" srcOrd="0" destOrd="0" presId="urn:microsoft.com/office/officeart/2008/layout/HorizontalMultiLevelHierarchy"/>
    <dgm:cxn modelId="{ECBC92A4-98A0-40C9-9F25-F52B79EDE47B}" type="presParOf" srcId="{E09EF531-A2FB-401D-897D-067F13D30585}" destId="{82B08E9D-14DD-4F56-9116-C05CD306F868}" srcOrd="1" destOrd="0" presId="urn:microsoft.com/office/officeart/2008/layout/HorizontalMultiLevelHierarchy"/>
    <dgm:cxn modelId="{AB83475B-281D-4A27-959B-8BA92EC83C7A}" type="presParOf" srcId="{2B9F58B2-5A41-4610-9C5A-D5F1EBFC6819}" destId="{FFDF30A2-E756-43D8-A8A1-96B33F1CFB37}" srcOrd="2" destOrd="0" presId="urn:microsoft.com/office/officeart/2008/layout/HorizontalMultiLevelHierarchy"/>
    <dgm:cxn modelId="{F5B47577-B896-47F2-B628-61E241539B87}" type="presParOf" srcId="{FFDF30A2-E756-43D8-A8A1-96B33F1CFB37}" destId="{926E843E-C369-4E78-93B6-2DD4A5655FC2}" srcOrd="0" destOrd="0" presId="urn:microsoft.com/office/officeart/2008/layout/HorizontalMultiLevelHierarchy"/>
    <dgm:cxn modelId="{406CAE1F-48F5-44C2-AE3D-B93D45B3334F}" type="presParOf" srcId="{2B9F58B2-5A41-4610-9C5A-D5F1EBFC6819}" destId="{DC06C402-6ACC-4908-A126-81063641076D}" srcOrd="3" destOrd="0" presId="urn:microsoft.com/office/officeart/2008/layout/HorizontalMultiLevelHierarchy"/>
    <dgm:cxn modelId="{1DFB780E-E44D-46B6-9BF1-304349D22AD5}" type="presParOf" srcId="{DC06C402-6ACC-4908-A126-81063641076D}" destId="{553483C1-6645-4DBC-9917-765808DB87D8}" srcOrd="0" destOrd="0" presId="urn:microsoft.com/office/officeart/2008/layout/HorizontalMultiLevelHierarchy"/>
    <dgm:cxn modelId="{FD292E9D-9D74-416B-90E8-8FC7C2127C4F}" type="presParOf" srcId="{DC06C402-6ACC-4908-A126-81063641076D}" destId="{A4BE110E-6F69-45C6-8395-21215598B0D6}" srcOrd="1" destOrd="0" presId="urn:microsoft.com/office/officeart/2008/layout/HorizontalMultiLevelHierarchy"/>
    <dgm:cxn modelId="{69C2AE58-3C4F-4ECF-B398-CA0C4FF0D988}" type="presParOf" srcId="{A4BE110E-6F69-45C6-8395-21215598B0D6}" destId="{83CD3840-8EEA-457E-B171-831210FB7CFF}" srcOrd="0" destOrd="0" presId="urn:microsoft.com/office/officeart/2008/layout/HorizontalMultiLevelHierarchy"/>
    <dgm:cxn modelId="{91B57DF7-03BD-4E23-AA78-F0B3BC354817}" type="presParOf" srcId="{83CD3840-8EEA-457E-B171-831210FB7CFF}" destId="{EDF0B179-0332-42E5-8ECC-408878B74E86}" srcOrd="0" destOrd="0" presId="urn:microsoft.com/office/officeart/2008/layout/HorizontalMultiLevelHierarchy"/>
    <dgm:cxn modelId="{2FABF097-E022-47DB-8C73-114B1233E1F7}" type="presParOf" srcId="{A4BE110E-6F69-45C6-8395-21215598B0D6}" destId="{C5CE8C24-62B9-42BA-AA0B-6D88E1140106}" srcOrd="1" destOrd="0" presId="urn:microsoft.com/office/officeart/2008/layout/HorizontalMultiLevelHierarchy"/>
    <dgm:cxn modelId="{3FD25719-3CD0-46B3-A7D6-27125D5171D8}" type="presParOf" srcId="{C5CE8C24-62B9-42BA-AA0B-6D88E1140106}" destId="{91286429-1E78-4E66-AD6F-77401EE97DE0}" srcOrd="0" destOrd="0" presId="urn:microsoft.com/office/officeart/2008/layout/HorizontalMultiLevelHierarchy"/>
    <dgm:cxn modelId="{D25123A4-6342-4908-8FE7-39FD0EF2FEDC}" type="presParOf" srcId="{C5CE8C24-62B9-42BA-AA0B-6D88E1140106}" destId="{F19CC580-05CF-45C3-8A6F-7205F67F8BD9}" srcOrd="1" destOrd="0" presId="urn:microsoft.com/office/officeart/2008/layout/HorizontalMultiLevelHierarchy"/>
    <dgm:cxn modelId="{27E29E75-E0F8-498A-8039-F405505ADA88}" type="presParOf" srcId="{2B9F58B2-5A41-4610-9C5A-D5F1EBFC6819}" destId="{88B7264E-5244-4184-AE20-6E53356A2AED}" srcOrd="4" destOrd="0" presId="urn:microsoft.com/office/officeart/2008/layout/HorizontalMultiLevelHierarchy"/>
    <dgm:cxn modelId="{EB70BAD2-B866-4B1C-A33B-F712588E7038}" type="presParOf" srcId="{88B7264E-5244-4184-AE20-6E53356A2AED}" destId="{255E76E4-D210-4DB5-8589-3AE964A6845A}" srcOrd="0" destOrd="0" presId="urn:microsoft.com/office/officeart/2008/layout/HorizontalMultiLevelHierarchy"/>
    <dgm:cxn modelId="{1FABF96B-D3EC-41FC-982C-E9E5C22C3886}" type="presParOf" srcId="{2B9F58B2-5A41-4610-9C5A-D5F1EBFC6819}" destId="{04CD428F-0AB1-4C1A-A598-DCCDFEF11ED2}" srcOrd="5" destOrd="0" presId="urn:microsoft.com/office/officeart/2008/layout/HorizontalMultiLevelHierarchy"/>
    <dgm:cxn modelId="{943BC741-1A58-4CDF-88DF-CD12FB476011}" type="presParOf" srcId="{04CD428F-0AB1-4C1A-A598-DCCDFEF11ED2}" destId="{8EB6C24C-A2EA-48CB-881C-52CF7CEC3A4F}" srcOrd="0" destOrd="0" presId="urn:microsoft.com/office/officeart/2008/layout/HorizontalMultiLevelHierarchy"/>
    <dgm:cxn modelId="{679F1540-BE5B-44FB-BA4B-F4BE8AE8B457}" type="presParOf" srcId="{04CD428F-0AB1-4C1A-A598-DCCDFEF11ED2}" destId="{F08156F6-B261-4F0C-977A-966B9D1F0AB6}" srcOrd="1" destOrd="0" presId="urn:microsoft.com/office/officeart/2008/layout/HorizontalMultiLevelHierarchy"/>
    <dgm:cxn modelId="{1ABDBB1F-B1CE-4008-99AE-3824B4F97804}" type="presParOf" srcId="{F08156F6-B261-4F0C-977A-966B9D1F0AB6}" destId="{41959D77-A1FB-4A94-B526-8A71420A9872}" srcOrd="0" destOrd="0" presId="urn:microsoft.com/office/officeart/2008/layout/HorizontalMultiLevelHierarchy"/>
    <dgm:cxn modelId="{383C0D4B-65FD-412B-9729-450BA1F2F048}" type="presParOf" srcId="{41959D77-A1FB-4A94-B526-8A71420A9872}" destId="{FBDCFA23-1372-4B0E-8D2B-F4955CE33E37}" srcOrd="0" destOrd="0" presId="urn:microsoft.com/office/officeart/2008/layout/HorizontalMultiLevelHierarchy"/>
    <dgm:cxn modelId="{C01638FD-DA36-4F07-A145-236C6EA5D512}" type="presParOf" srcId="{F08156F6-B261-4F0C-977A-966B9D1F0AB6}" destId="{B27D603F-DFE7-4B9F-A913-9F9AEE39F3E7}" srcOrd="1" destOrd="0" presId="urn:microsoft.com/office/officeart/2008/layout/HorizontalMultiLevelHierarchy"/>
    <dgm:cxn modelId="{C65034B3-9199-4A21-BE45-70C90D9D9DD9}" type="presParOf" srcId="{B27D603F-DFE7-4B9F-A913-9F9AEE39F3E7}" destId="{7F34ED24-6E72-4356-86B3-52F74D37AF23}" srcOrd="0" destOrd="0" presId="urn:microsoft.com/office/officeart/2008/layout/HorizontalMultiLevelHierarchy"/>
    <dgm:cxn modelId="{300D256F-2286-4BA9-90DE-9FDB0943F6D7}" type="presParOf" srcId="{B27D603F-DFE7-4B9F-A913-9F9AEE39F3E7}" destId="{74454140-B0BC-415A-88D4-08244AABA071}" srcOrd="1" destOrd="0" presId="urn:microsoft.com/office/officeart/2008/layout/HorizontalMultiLevelHierarchy"/>
    <dgm:cxn modelId="{62970828-A398-4D35-B5D3-8652578F9068}" type="presParOf" srcId="{2B9F58B2-5A41-4610-9C5A-D5F1EBFC6819}" destId="{7AB41EB4-B910-4AB0-B322-96E2556D0E86}" srcOrd="6" destOrd="0" presId="urn:microsoft.com/office/officeart/2008/layout/HorizontalMultiLevelHierarchy"/>
    <dgm:cxn modelId="{69F04814-6042-492C-A6C7-CB324A4F4818}" type="presParOf" srcId="{7AB41EB4-B910-4AB0-B322-96E2556D0E86}" destId="{2AC22EEA-CF79-48FE-9409-532C5A832D0E}" srcOrd="0" destOrd="0" presId="urn:microsoft.com/office/officeart/2008/layout/HorizontalMultiLevelHierarchy"/>
    <dgm:cxn modelId="{9426EE64-D0B2-4317-8A7C-99F8E6B07C1D}" type="presParOf" srcId="{2B9F58B2-5A41-4610-9C5A-D5F1EBFC6819}" destId="{915EB721-84EF-42EA-BB4F-0C5BF87F9401}" srcOrd="7" destOrd="0" presId="urn:microsoft.com/office/officeart/2008/layout/HorizontalMultiLevelHierarchy"/>
    <dgm:cxn modelId="{8E119C5A-64B0-4E01-B04E-97572528C0C6}" type="presParOf" srcId="{915EB721-84EF-42EA-BB4F-0C5BF87F9401}" destId="{6F21874D-0994-4003-BDA5-C3A41E0894C3}" srcOrd="0" destOrd="0" presId="urn:microsoft.com/office/officeart/2008/layout/HorizontalMultiLevelHierarchy"/>
    <dgm:cxn modelId="{88723688-F447-460F-8C59-BB1771A972EB}" type="presParOf" srcId="{915EB721-84EF-42EA-BB4F-0C5BF87F9401}" destId="{697EE0B1-76CE-4DE3-BFC1-3371E8A3F547}" srcOrd="1" destOrd="0" presId="urn:microsoft.com/office/officeart/2008/layout/HorizontalMultiLevelHierarchy"/>
    <dgm:cxn modelId="{51F4A6FD-EDB6-40FB-9578-0DBD98BE1FFE}" type="presParOf" srcId="{697EE0B1-76CE-4DE3-BFC1-3371E8A3F547}" destId="{6BB9E9F8-EC28-4BB6-8B47-BA116E118D62}" srcOrd="0" destOrd="0" presId="urn:microsoft.com/office/officeart/2008/layout/HorizontalMultiLevelHierarchy"/>
    <dgm:cxn modelId="{6FE31187-5FB7-4FC5-A86D-7160941DF500}" type="presParOf" srcId="{6BB9E9F8-EC28-4BB6-8B47-BA116E118D62}" destId="{B03E5EB1-F5CF-4A75-BFBE-69C9D3E1314F}" srcOrd="0" destOrd="0" presId="urn:microsoft.com/office/officeart/2008/layout/HorizontalMultiLevelHierarchy"/>
    <dgm:cxn modelId="{1AA6C637-F24C-45AC-95E7-87A0F318D5A1}" type="presParOf" srcId="{697EE0B1-76CE-4DE3-BFC1-3371E8A3F547}" destId="{A879027D-6665-4E83-97AA-965436557F58}" srcOrd="1" destOrd="0" presId="urn:microsoft.com/office/officeart/2008/layout/HorizontalMultiLevelHierarchy"/>
    <dgm:cxn modelId="{8FB44879-28A2-4322-8DDB-76D41B8176F2}" type="presParOf" srcId="{A879027D-6665-4E83-97AA-965436557F58}" destId="{9A84E42E-2614-4F3D-B12E-2BB77A517B4B}" srcOrd="0" destOrd="0" presId="urn:microsoft.com/office/officeart/2008/layout/HorizontalMultiLevelHierarchy"/>
    <dgm:cxn modelId="{1569FD7F-D016-4A73-8DE1-0596A466F9C8}" type="presParOf" srcId="{A879027D-6665-4E83-97AA-965436557F58}" destId="{61FF966F-A0EC-4D59-94EC-56A476C16219}" srcOrd="1" destOrd="0" presId="urn:microsoft.com/office/officeart/2008/layout/HorizontalMultiLevelHierarchy"/>
    <dgm:cxn modelId="{97FEA314-64BF-470C-B233-CA800AC6B826}" type="presParOf" srcId="{2B9F58B2-5A41-4610-9C5A-D5F1EBFC6819}" destId="{65741FC2-7F61-4671-9CC2-1E2A3EFF1E26}" srcOrd="8" destOrd="0" presId="urn:microsoft.com/office/officeart/2008/layout/HorizontalMultiLevelHierarchy"/>
    <dgm:cxn modelId="{B9999773-2600-4131-8D4E-4BCE215FFFDB}" type="presParOf" srcId="{65741FC2-7F61-4671-9CC2-1E2A3EFF1E26}" destId="{3FEBD05E-CC52-471C-9A48-9CDAD6D0E3E3}" srcOrd="0" destOrd="0" presId="urn:microsoft.com/office/officeart/2008/layout/HorizontalMultiLevelHierarchy"/>
    <dgm:cxn modelId="{29D0AE61-2750-4B3D-AA35-58936A1A63BB}" type="presParOf" srcId="{2B9F58B2-5A41-4610-9C5A-D5F1EBFC6819}" destId="{579CAA89-663B-4E1F-A7F6-6383A96D3F30}" srcOrd="9" destOrd="0" presId="urn:microsoft.com/office/officeart/2008/layout/HorizontalMultiLevelHierarchy"/>
    <dgm:cxn modelId="{705E897B-48B9-4793-A5E6-A7FC42CD8346}" type="presParOf" srcId="{579CAA89-663B-4E1F-A7F6-6383A96D3F30}" destId="{E27EB26F-B298-4126-947A-EB8BF413CD1F}" srcOrd="0" destOrd="0" presId="urn:microsoft.com/office/officeart/2008/layout/HorizontalMultiLevelHierarchy"/>
    <dgm:cxn modelId="{274C03B3-99CB-471F-9D81-84D20943F3DF}" type="presParOf" srcId="{579CAA89-663B-4E1F-A7F6-6383A96D3F30}" destId="{4691D120-7EB1-4004-81A3-E5B97D930451}" srcOrd="1" destOrd="0" presId="urn:microsoft.com/office/officeart/2008/layout/HorizontalMultiLevelHierarchy"/>
    <dgm:cxn modelId="{CBCD474F-B59D-4BEA-8E96-7B9B9D98F1E5}" type="presParOf" srcId="{4691D120-7EB1-4004-81A3-E5B97D930451}" destId="{571BAA7C-F893-4BA2-9ACB-A0E46E05905C}" srcOrd="0" destOrd="0" presId="urn:microsoft.com/office/officeart/2008/layout/HorizontalMultiLevelHierarchy"/>
    <dgm:cxn modelId="{A28FFB4F-035A-4BCD-A727-B791CD66796C}" type="presParOf" srcId="{571BAA7C-F893-4BA2-9ACB-A0E46E05905C}" destId="{FCC3D42C-8E1B-44CA-9447-AC9765A8088D}" srcOrd="0" destOrd="0" presId="urn:microsoft.com/office/officeart/2008/layout/HorizontalMultiLevelHierarchy"/>
    <dgm:cxn modelId="{39EED46D-7432-43A4-B65F-DE98B87DEB8E}" type="presParOf" srcId="{4691D120-7EB1-4004-81A3-E5B97D930451}" destId="{12EDA4E3-2128-432B-96CE-39D6E410D2F6}" srcOrd="1" destOrd="0" presId="urn:microsoft.com/office/officeart/2008/layout/HorizontalMultiLevelHierarchy"/>
    <dgm:cxn modelId="{703D1FE1-DD3C-412B-B08D-4B805E554E9C}" type="presParOf" srcId="{12EDA4E3-2128-432B-96CE-39D6E410D2F6}" destId="{13DB6021-1729-42A6-8C71-7FA73414C979}" srcOrd="0" destOrd="0" presId="urn:microsoft.com/office/officeart/2008/layout/HorizontalMultiLevelHierarchy"/>
    <dgm:cxn modelId="{78132491-2D7E-4AB7-B0B0-1B6BE8CC4600}" type="presParOf" srcId="{12EDA4E3-2128-432B-96CE-39D6E410D2F6}" destId="{9044D999-22B1-47FD-9641-452BCA86B2CA}" srcOrd="1" destOrd="0" presId="urn:microsoft.com/office/officeart/2008/layout/HorizontalMultiLevelHierarchy"/>
    <dgm:cxn modelId="{C5B770A4-9A39-41EB-BF2B-E2252BF31E5B}" type="presParOf" srcId="{2B9F58B2-5A41-4610-9C5A-D5F1EBFC6819}" destId="{D95CEE2B-2764-4D8A-B8A0-CAB00271BCA2}" srcOrd="10" destOrd="0" presId="urn:microsoft.com/office/officeart/2008/layout/HorizontalMultiLevelHierarchy"/>
    <dgm:cxn modelId="{5F446CFE-4E85-4A9D-B381-4F32FB101E36}" type="presParOf" srcId="{D95CEE2B-2764-4D8A-B8A0-CAB00271BCA2}" destId="{34513EEB-0C96-447C-B0E8-23C27B881261}" srcOrd="0" destOrd="0" presId="urn:microsoft.com/office/officeart/2008/layout/HorizontalMultiLevelHierarchy"/>
    <dgm:cxn modelId="{8D784DCF-FB53-4E1A-B764-FDA6224FBE38}" type="presParOf" srcId="{2B9F58B2-5A41-4610-9C5A-D5F1EBFC6819}" destId="{E6EF4323-55B7-4F0D-A931-0AC4954F7F1B}" srcOrd="11" destOrd="0" presId="urn:microsoft.com/office/officeart/2008/layout/HorizontalMultiLevelHierarchy"/>
    <dgm:cxn modelId="{F5722170-A9C8-420F-843A-8A1FD4C59621}" type="presParOf" srcId="{E6EF4323-55B7-4F0D-A931-0AC4954F7F1B}" destId="{AD581C4B-655F-4DEF-920C-4C30975DC030}" srcOrd="0" destOrd="0" presId="urn:microsoft.com/office/officeart/2008/layout/HorizontalMultiLevelHierarchy"/>
    <dgm:cxn modelId="{35F0A879-7732-4F9A-B510-B591D47984A6}" type="presParOf" srcId="{E6EF4323-55B7-4F0D-A931-0AC4954F7F1B}" destId="{037EB598-51A0-4DD5-A9AD-41ABFF61B7BE}" srcOrd="1" destOrd="0" presId="urn:microsoft.com/office/officeart/2008/layout/HorizontalMultiLevelHierarchy"/>
    <dgm:cxn modelId="{9D2CE758-0D78-401B-B623-5C3385367D53}" type="presParOf" srcId="{037EB598-51A0-4DD5-A9AD-41ABFF61B7BE}" destId="{91904D93-E778-41DF-9C6C-2F8498B151AF}" srcOrd="0" destOrd="0" presId="urn:microsoft.com/office/officeart/2008/layout/HorizontalMultiLevelHierarchy"/>
    <dgm:cxn modelId="{0208857B-014A-4920-90A9-DEA110ECDEFD}" type="presParOf" srcId="{91904D93-E778-41DF-9C6C-2F8498B151AF}" destId="{22FE3F80-F225-4D45-81AA-BE5726C8276B}" srcOrd="0" destOrd="0" presId="urn:microsoft.com/office/officeart/2008/layout/HorizontalMultiLevelHierarchy"/>
    <dgm:cxn modelId="{897A5D74-960A-4E83-819E-BC83A6CBBDA6}" type="presParOf" srcId="{037EB598-51A0-4DD5-A9AD-41ABFF61B7BE}" destId="{E9CAAE55-8C81-48BB-83BA-20E1630B8D94}" srcOrd="1" destOrd="0" presId="urn:microsoft.com/office/officeart/2008/layout/HorizontalMultiLevelHierarchy"/>
    <dgm:cxn modelId="{EE158AAC-85B7-4BE7-9371-C01C1BDC1934}" type="presParOf" srcId="{E9CAAE55-8C81-48BB-83BA-20E1630B8D94}" destId="{FB8D5CF1-3CCA-483D-8D30-60FA59EFF51C}" srcOrd="0" destOrd="0" presId="urn:microsoft.com/office/officeart/2008/layout/HorizontalMultiLevelHierarchy"/>
    <dgm:cxn modelId="{5272CA42-0334-4632-AC2E-96E711171A3B}" type="presParOf" srcId="{E9CAAE55-8C81-48BB-83BA-20E1630B8D94}" destId="{908BDE04-ADCE-4019-9F7D-DF2EA4C5C13E}" srcOrd="1" destOrd="0" presId="urn:microsoft.com/office/officeart/2008/layout/HorizontalMultiLevelHierarchy"/>
    <dgm:cxn modelId="{EF662A67-F012-444D-8D39-C27E24E019C5}" type="presParOf" srcId="{2B9F58B2-5A41-4610-9C5A-D5F1EBFC6819}" destId="{F622A2C5-A770-4A42-A2BA-8F68A6F036D6}" srcOrd="12" destOrd="0" presId="urn:microsoft.com/office/officeart/2008/layout/HorizontalMultiLevelHierarchy"/>
    <dgm:cxn modelId="{6832F406-D5A6-4AA3-9441-BB23194A78A1}" type="presParOf" srcId="{F622A2C5-A770-4A42-A2BA-8F68A6F036D6}" destId="{6DD67CC8-A713-4F50-95BD-85A6DAAC6637}" srcOrd="0" destOrd="0" presId="urn:microsoft.com/office/officeart/2008/layout/HorizontalMultiLevelHierarchy"/>
    <dgm:cxn modelId="{0D0AB59C-24E2-4CEB-96DC-35549AC99682}" type="presParOf" srcId="{2B9F58B2-5A41-4610-9C5A-D5F1EBFC6819}" destId="{123399D5-850F-4DB3-9109-B6071B9C1CD5}" srcOrd="13" destOrd="0" presId="urn:microsoft.com/office/officeart/2008/layout/HorizontalMultiLevelHierarchy"/>
    <dgm:cxn modelId="{8BB095CE-03FF-48BF-B35C-3D2BADC45FD8}" type="presParOf" srcId="{123399D5-850F-4DB3-9109-B6071B9C1CD5}" destId="{19A8F63D-BE52-43E1-BA11-1702287A1456}" srcOrd="0" destOrd="0" presId="urn:microsoft.com/office/officeart/2008/layout/HorizontalMultiLevelHierarchy"/>
    <dgm:cxn modelId="{157D3E17-3656-41D2-8451-76B6117F13D5}" type="presParOf" srcId="{123399D5-850F-4DB3-9109-B6071B9C1CD5}" destId="{E1B95381-87C5-4598-8285-B873BCB17005}" srcOrd="1" destOrd="0" presId="urn:microsoft.com/office/officeart/2008/layout/HorizontalMultiLevelHierarchy"/>
    <dgm:cxn modelId="{A4D96857-A798-40A7-BDD6-14C1FA747174}" type="presParOf" srcId="{E1B95381-87C5-4598-8285-B873BCB17005}" destId="{A08866A6-D9DA-4CFA-A60B-2DA8B67BE1DC}" srcOrd="0" destOrd="0" presId="urn:microsoft.com/office/officeart/2008/layout/HorizontalMultiLevelHierarchy"/>
    <dgm:cxn modelId="{97A15E97-FD18-4EBD-B6DE-BF8E4D90FDBF}" type="presParOf" srcId="{A08866A6-D9DA-4CFA-A60B-2DA8B67BE1DC}" destId="{1B02186D-591C-4E2D-97BE-66E3AE679FFB}" srcOrd="0" destOrd="0" presId="urn:microsoft.com/office/officeart/2008/layout/HorizontalMultiLevelHierarchy"/>
    <dgm:cxn modelId="{B502163D-3D55-49AF-A65F-939938C73303}" type="presParOf" srcId="{E1B95381-87C5-4598-8285-B873BCB17005}" destId="{2BBD3F56-84D8-46B3-83A8-082B7F32704B}" srcOrd="1" destOrd="0" presId="urn:microsoft.com/office/officeart/2008/layout/HorizontalMultiLevelHierarchy"/>
    <dgm:cxn modelId="{93191AFC-2152-43F6-ACD3-538C436040A6}" type="presParOf" srcId="{2BBD3F56-84D8-46B3-83A8-082B7F32704B}" destId="{501E7272-C329-4133-B1C6-93EF347A41FC}" srcOrd="0" destOrd="0" presId="urn:microsoft.com/office/officeart/2008/layout/HorizontalMultiLevelHierarchy"/>
    <dgm:cxn modelId="{D3BFDAAD-133A-4B0F-8D7D-A835F1D16EBB}" type="presParOf" srcId="{2BBD3F56-84D8-46B3-83A8-082B7F32704B}" destId="{4C3123FF-CBB1-434E-8F69-2059EB06DB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866A6-D9DA-4CFA-A60B-2DA8B67BE1DC}">
      <dsp:nvSpPr>
        <dsp:cNvPr id="0" name=""/>
        <dsp:cNvSpPr/>
      </dsp:nvSpPr>
      <dsp:spPr>
        <a:xfrm>
          <a:off x="2933606" y="4159388"/>
          <a:ext cx="406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26522" y="4194954"/>
        <a:ext cx="0" cy="0"/>
      </dsp:txXfrm>
    </dsp:sp>
    <dsp:sp modelId="{F622A2C5-A770-4A42-A2BA-8F68A6F036D6}">
      <dsp:nvSpPr>
        <dsp:cNvPr id="0" name=""/>
        <dsp:cNvSpPr/>
      </dsp:nvSpPr>
      <dsp:spPr>
        <a:xfrm>
          <a:off x="529154" y="2220092"/>
          <a:ext cx="1076099" cy="1985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766" y="0"/>
              </a:lnTo>
              <a:lnTo>
                <a:pt x="544766" y="2009795"/>
              </a:lnTo>
              <a:lnTo>
                <a:pt x="1089533" y="200979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10755" y="3156152"/>
        <a:ext cx="0" cy="0"/>
      </dsp:txXfrm>
    </dsp:sp>
    <dsp:sp modelId="{91904D93-E778-41DF-9C6C-2F8498B151AF}">
      <dsp:nvSpPr>
        <dsp:cNvPr id="0" name=""/>
        <dsp:cNvSpPr/>
      </dsp:nvSpPr>
      <dsp:spPr>
        <a:xfrm>
          <a:off x="2933606" y="3502711"/>
          <a:ext cx="406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26522" y="3538278"/>
        <a:ext cx="0" cy="0"/>
      </dsp:txXfrm>
    </dsp:sp>
    <dsp:sp modelId="{D95CEE2B-2764-4D8A-B8A0-CAB00271BCA2}">
      <dsp:nvSpPr>
        <dsp:cNvPr id="0" name=""/>
        <dsp:cNvSpPr/>
      </dsp:nvSpPr>
      <dsp:spPr>
        <a:xfrm>
          <a:off x="529154" y="2220092"/>
          <a:ext cx="1076099" cy="1328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766" y="0"/>
              </a:lnTo>
              <a:lnTo>
                <a:pt x="544766" y="1344921"/>
              </a:lnTo>
              <a:lnTo>
                <a:pt x="1089533" y="1344921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24466" y="2841524"/>
        <a:ext cx="0" cy="0"/>
      </dsp:txXfrm>
    </dsp:sp>
    <dsp:sp modelId="{571BAA7C-F893-4BA2-9ACB-A0E46E05905C}">
      <dsp:nvSpPr>
        <dsp:cNvPr id="0" name=""/>
        <dsp:cNvSpPr/>
      </dsp:nvSpPr>
      <dsp:spPr>
        <a:xfrm>
          <a:off x="2933606" y="2846035"/>
          <a:ext cx="406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26522" y="2881602"/>
        <a:ext cx="0" cy="0"/>
      </dsp:txXfrm>
    </dsp:sp>
    <dsp:sp modelId="{65741FC2-7F61-4671-9CC2-1E2A3EFF1E26}">
      <dsp:nvSpPr>
        <dsp:cNvPr id="0" name=""/>
        <dsp:cNvSpPr/>
      </dsp:nvSpPr>
      <dsp:spPr>
        <a:xfrm>
          <a:off x="529154" y="2220092"/>
          <a:ext cx="1076099" cy="671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766" y="0"/>
              </a:lnTo>
              <a:lnTo>
                <a:pt x="544766" y="680047"/>
              </a:lnTo>
              <a:lnTo>
                <a:pt x="1089533" y="68004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35491" y="2524211"/>
        <a:ext cx="0" cy="0"/>
      </dsp:txXfrm>
    </dsp:sp>
    <dsp:sp modelId="{6BB9E9F8-EC28-4BB6-8B47-BA116E118D62}">
      <dsp:nvSpPr>
        <dsp:cNvPr id="0" name=""/>
        <dsp:cNvSpPr/>
      </dsp:nvSpPr>
      <dsp:spPr>
        <a:xfrm>
          <a:off x="2933606" y="2189359"/>
          <a:ext cx="406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26522" y="2224925"/>
        <a:ext cx="0" cy="0"/>
      </dsp:txXfrm>
    </dsp:sp>
    <dsp:sp modelId="{7AB41EB4-B910-4AB0-B322-96E2556D0E86}">
      <dsp:nvSpPr>
        <dsp:cNvPr id="0" name=""/>
        <dsp:cNvSpPr/>
      </dsp:nvSpPr>
      <dsp:spPr>
        <a:xfrm>
          <a:off x="529154" y="2174372"/>
          <a:ext cx="1076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4766" y="45720"/>
              </a:lnTo>
              <a:lnTo>
                <a:pt x="544766" y="60893"/>
              </a:lnTo>
              <a:lnTo>
                <a:pt x="1089533" y="6089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40299" y="2193187"/>
        <a:ext cx="0" cy="0"/>
      </dsp:txXfrm>
    </dsp:sp>
    <dsp:sp modelId="{41959D77-A1FB-4A94-B526-8A71420A9872}">
      <dsp:nvSpPr>
        <dsp:cNvPr id="0" name=""/>
        <dsp:cNvSpPr/>
      </dsp:nvSpPr>
      <dsp:spPr>
        <a:xfrm>
          <a:off x="2933606" y="1532682"/>
          <a:ext cx="406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26522" y="1568249"/>
        <a:ext cx="0" cy="0"/>
      </dsp:txXfrm>
    </dsp:sp>
    <dsp:sp modelId="{88B7264E-5244-4184-AE20-6E53356A2AED}">
      <dsp:nvSpPr>
        <dsp:cNvPr id="0" name=""/>
        <dsp:cNvSpPr/>
      </dsp:nvSpPr>
      <dsp:spPr>
        <a:xfrm>
          <a:off x="529154" y="1578402"/>
          <a:ext cx="1076099" cy="641690"/>
        </a:xfrm>
        <a:custGeom>
          <a:avLst/>
          <a:gdLst/>
          <a:ahLst/>
          <a:cxnLst/>
          <a:rect l="0" t="0" r="0" b="0"/>
          <a:pathLst>
            <a:path>
              <a:moveTo>
                <a:pt x="0" y="649701"/>
              </a:moveTo>
              <a:lnTo>
                <a:pt x="544766" y="649701"/>
              </a:lnTo>
              <a:lnTo>
                <a:pt x="544766" y="0"/>
              </a:lnTo>
              <a:lnTo>
                <a:pt x="1089533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35881" y="1867925"/>
        <a:ext cx="0" cy="0"/>
      </dsp:txXfrm>
    </dsp:sp>
    <dsp:sp modelId="{83CD3840-8EEA-457E-B171-831210FB7CFF}">
      <dsp:nvSpPr>
        <dsp:cNvPr id="0" name=""/>
        <dsp:cNvSpPr/>
      </dsp:nvSpPr>
      <dsp:spPr>
        <a:xfrm>
          <a:off x="2933606" y="876006"/>
          <a:ext cx="406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26522" y="911572"/>
        <a:ext cx="0" cy="0"/>
      </dsp:txXfrm>
    </dsp:sp>
    <dsp:sp modelId="{FFDF30A2-E756-43D8-A8A1-96B33F1CFB37}">
      <dsp:nvSpPr>
        <dsp:cNvPr id="0" name=""/>
        <dsp:cNvSpPr/>
      </dsp:nvSpPr>
      <dsp:spPr>
        <a:xfrm>
          <a:off x="529154" y="921726"/>
          <a:ext cx="1076099" cy="1298366"/>
        </a:xfrm>
        <a:custGeom>
          <a:avLst/>
          <a:gdLst/>
          <a:ahLst/>
          <a:cxnLst/>
          <a:rect l="0" t="0" r="0" b="0"/>
          <a:pathLst>
            <a:path>
              <a:moveTo>
                <a:pt x="0" y="1314575"/>
              </a:moveTo>
              <a:lnTo>
                <a:pt x="544766" y="1314575"/>
              </a:lnTo>
              <a:lnTo>
                <a:pt x="544766" y="0"/>
              </a:lnTo>
              <a:lnTo>
                <a:pt x="1089533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25045" y="1528750"/>
        <a:ext cx="0" cy="0"/>
      </dsp:txXfrm>
    </dsp:sp>
    <dsp:sp modelId="{9D6B71B1-9C3D-4AB4-8F25-86BF930294A0}">
      <dsp:nvSpPr>
        <dsp:cNvPr id="0" name=""/>
        <dsp:cNvSpPr/>
      </dsp:nvSpPr>
      <dsp:spPr>
        <a:xfrm>
          <a:off x="2933606" y="219329"/>
          <a:ext cx="406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26522" y="254896"/>
        <a:ext cx="0" cy="0"/>
      </dsp:txXfrm>
    </dsp:sp>
    <dsp:sp modelId="{05CF4D43-B878-4F70-88D3-E6D29E9F90BB}">
      <dsp:nvSpPr>
        <dsp:cNvPr id="0" name=""/>
        <dsp:cNvSpPr/>
      </dsp:nvSpPr>
      <dsp:spPr>
        <a:xfrm>
          <a:off x="529154" y="265049"/>
          <a:ext cx="1076099" cy="1955043"/>
        </a:xfrm>
        <a:custGeom>
          <a:avLst/>
          <a:gdLst/>
          <a:ahLst/>
          <a:cxnLst/>
          <a:rect l="0" t="0" r="0" b="0"/>
          <a:pathLst>
            <a:path>
              <a:moveTo>
                <a:pt x="0" y="1979449"/>
              </a:moveTo>
              <a:lnTo>
                <a:pt x="544766" y="1979449"/>
              </a:lnTo>
              <a:lnTo>
                <a:pt x="544766" y="0"/>
              </a:lnTo>
              <a:lnTo>
                <a:pt x="1089533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11413" y="1186780"/>
        <a:ext cx="0" cy="0"/>
      </dsp:txXfrm>
    </dsp:sp>
    <dsp:sp modelId="{155118DE-FE61-4C59-87D8-14C5EB71F79F}">
      <dsp:nvSpPr>
        <dsp:cNvPr id="0" name=""/>
        <dsp:cNvSpPr/>
      </dsp:nvSpPr>
      <dsp:spPr>
        <a:xfrm rot="16200000">
          <a:off x="-1312567" y="1957422"/>
          <a:ext cx="3158102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PLANTE  ETERO - OLEAGINOASE</a:t>
          </a:r>
          <a:endParaRPr lang="en-US" sz="14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-1312567" y="1957422"/>
        <a:ext cx="3158102" cy="525341"/>
      </dsp:txXfrm>
    </dsp:sp>
    <dsp:sp modelId="{60614611-B48C-4212-87BC-1DE7C90B77C5}">
      <dsp:nvSpPr>
        <dsp:cNvPr id="0" name=""/>
        <dsp:cNvSpPr/>
      </dsp:nvSpPr>
      <dsp:spPr>
        <a:xfrm>
          <a:off x="1605254" y="2378"/>
          <a:ext cx="1328352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ușoară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05254" y="2378"/>
        <a:ext cx="1328352" cy="525341"/>
      </dsp:txXfrm>
    </dsp:sp>
    <dsp:sp modelId="{1CB7B48E-75F5-4B07-BE7B-01902419394B}">
      <dsp:nvSpPr>
        <dsp:cNvPr id="0" name=""/>
        <dsp:cNvSpPr/>
      </dsp:nvSpPr>
      <dsp:spPr>
        <a:xfrm>
          <a:off x="3339745" y="2378"/>
          <a:ext cx="4386647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Soluție antiseptic, soluție aromatică, biomasă, îngrășământ organic, ţesături, coloranţi,  produse tipografice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39745" y="2378"/>
        <a:ext cx="4386647" cy="525341"/>
      </dsp:txXfrm>
    </dsp:sp>
    <dsp:sp modelId="{553483C1-6645-4DBC-9917-765808DB87D8}">
      <dsp:nvSpPr>
        <dsp:cNvPr id="0" name=""/>
        <dsp:cNvSpPr/>
      </dsp:nvSpPr>
      <dsp:spPr>
        <a:xfrm>
          <a:off x="1605254" y="659055"/>
          <a:ext cx="1328352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alimentară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05254" y="659055"/>
        <a:ext cx="1328352" cy="525341"/>
      </dsp:txXfrm>
    </dsp:sp>
    <dsp:sp modelId="{91286429-1E78-4E66-AD6F-77401EE97DE0}">
      <dsp:nvSpPr>
        <dsp:cNvPr id="0" name=""/>
        <dsp:cNvSpPr/>
      </dsp:nvSpPr>
      <dsp:spPr>
        <a:xfrm>
          <a:off x="3339745" y="659055"/>
          <a:ext cx="4386647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Ceai, dulceață, condiment, aromatizarea vinurilor, conservant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39745" y="659055"/>
        <a:ext cx="4386647" cy="525341"/>
      </dsp:txXfrm>
    </dsp:sp>
    <dsp:sp modelId="{8EB6C24C-A2EA-48CB-881C-52CF7CEC3A4F}">
      <dsp:nvSpPr>
        <dsp:cNvPr id="0" name=""/>
        <dsp:cNvSpPr/>
      </dsp:nvSpPr>
      <dsp:spPr>
        <a:xfrm>
          <a:off x="1605254" y="1315731"/>
          <a:ext cx="1328352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construcţiilor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05254" y="1315731"/>
        <a:ext cx="1328352" cy="525341"/>
      </dsp:txXfrm>
    </dsp:sp>
    <dsp:sp modelId="{7F34ED24-6E72-4356-86B3-52F74D37AF23}">
      <dsp:nvSpPr>
        <dsp:cNvPr id="0" name=""/>
        <dsp:cNvSpPr/>
      </dsp:nvSpPr>
      <dsp:spPr>
        <a:xfrm>
          <a:off x="3339745" y="1315731"/>
          <a:ext cx="4386647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Elemente de decor, frânghii 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39745" y="1315731"/>
        <a:ext cx="4386647" cy="525341"/>
      </dsp:txXfrm>
    </dsp:sp>
    <dsp:sp modelId="{6F21874D-0994-4003-BDA5-C3A41E0894C3}">
      <dsp:nvSpPr>
        <dsp:cNvPr id="0" name=""/>
        <dsp:cNvSpPr/>
      </dsp:nvSpPr>
      <dsp:spPr>
        <a:xfrm>
          <a:off x="1605254" y="1972408"/>
          <a:ext cx="1328352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de maşini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05254" y="1972408"/>
        <a:ext cx="1328352" cy="525341"/>
      </dsp:txXfrm>
    </dsp:sp>
    <dsp:sp modelId="{9A84E42E-2614-4F3D-B12E-2BB77A517B4B}">
      <dsp:nvSpPr>
        <dsp:cNvPr id="0" name=""/>
        <dsp:cNvSpPr/>
      </dsp:nvSpPr>
      <dsp:spPr>
        <a:xfrm>
          <a:off x="3339745" y="1972408"/>
          <a:ext cx="4386647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Elemente de decor, uleiuri, carburanţi,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39745" y="1972408"/>
        <a:ext cx="4386647" cy="525341"/>
      </dsp:txXfrm>
    </dsp:sp>
    <dsp:sp modelId="{E27EB26F-B298-4126-947A-EB8BF413CD1F}">
      <dsp:nvSpPr>
        <dsp:cNvPr id="0" name=""/>
        <dsp:cNvSpPr/>
      </dsp:nvSpPr>
      <dsp:spPr>
        <a:xfrm>
          <a:off x="1605254" y="2629084"/>
          <a:ext cx="1328352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farmaceutică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05254" y="2629084"/>
        <a:ext cx="1328352" cy="525341"/>
      </dsp:txXfrm>
    </dsp:sp>
    <dsp:sp modelId="{13DB6021-1729-42A6-8C71-7FA73414C979}">
      <dsp:nvSpPr>
        <dsp:cNvPr id="0" name=""/>
        <dsp:cNvSpPr/>
      </dsp:nvSpPr>
      <dsp:spPr>
        <a:xfrm>
          <a:off x="3339745" y="2629084"/>
          <a:ext cx="4386647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Preparate calmante, antiseptice, anti-inflamatoare, tincturi, siropuri, decocturi, balsamuri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39745" y="2629084"/>
        <a:ext cx="4386647" cy="525341"/>
      </dsp:txXfrm>
    </dsp:sp>
    <dsp:sp modelId="{AD581C4B-655F-4DEF-920C-4C30975DC030}">
      <dsp:nvSpPr>
        <dsp:cNvPr id="0" name=""/>
        <dsp:cNvSpPr/>
      </dsp:nvSpPr>
      <dsp:spPr>
        <a:xfrm>
          <a:off x="1605254" y="3285761"/>
          <a:ext cx="1328352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Medicina </a:t>
          </a:r>
          <a:r>
            <a:rPr lang="ro-RO" sz="14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fitoterapeutică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05254" y="3285761"/>
        <a:ext cx="1328352" cy="525341"/>
      </dsp:txXfrm>
    </dsp:sp>
    <dsp:sp modelId="{FB8D5CF1-3CCA-483D-8D30-60FA59EFF51C}">
      <dsp:nvSpPr>
        <dsp:cNvPr id="0" name=""/>
        <dsp:cNvSpPr/>
      </dsp:nvSpPr>
      <dsp:spPr>
        <a:xfrm>
          <a:off x="3339745" y="3285761"/>
          <a:ext cx="4386647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Aromoterapie</a:t>
          </a: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o-RO" sz="14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balneo-terapeutice</a:t>
          </a: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boli reumatice, boli gastrointestinale și hepatice / pancreatice, boli renale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39745" y="3285761"/>
        <a:ext cx="4386647" cy="525341"/>
      </dsp:txXfrm>
    </dsp:sp>
    <dsp:sp modelId="{19A8F63D-BE52-43E1-BA11-1702287A1456}">
      <dsp:nvSpPr>
        <dsp:cNvPr id="0" name=""/>
        <dsp:cNvSpPr/>
      </dsp:nvSpPr>
      <dsp:spPr>
        <a:xfrm>
          <a:off x="1605254" y="3942437"/>
          <a:ext cx="1328352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cosmetologică şi parfumerie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05254" y="3942437"/>
        <a:ext cx="1328352" cy="525341"/>
      </dsp:txXfrm>
    </dsp:sp>
    <dsp:sp modelId="{501E7272-C329-4133-B1C6-93EF347A41FC}">
      <dsp:nvSpPr>
        <dsp:cNvPr id="0" name=""/>
        <dsp:cNvSpPr/>
      </dsp:nvSpPr>
      <dsp:spPr>
        <a:xfrm>
          <a:off x="3339745" y="3942437"/>
          <a:ext cx="4386647" cy="525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Șampon, creme, șervețele, produse igienice, parfumuri, apă antiseptică, fixator de miros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39745" y="3942437"/>
        <a:ext cx="4386647" cy="525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866A6-D9DA-4CFA-A60B-2DA8B67BE1DC}">
      <dsp:nvSpPr>
        <dsp:cNvPr id="0" name=""/>
        <dsp:cNvSpPr/>
      </dsp:nvSpPr>
      <dsp:spPr>
        <a:xfrm>
          <a:off x="3096597" y="4211883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91921" y="4247323"/>
        <a:ext cx="0" cy="0"/>
      </dsp:txXfrm>
    </dsp:sp>
    <dsp:sp modelId="{F622A2C5-A770-4A42-A2BA-8F68A6F036D6}">
      <dsp:nvSpPr>
        <dsp:cNvPr id="0" name=""/>
        <dsp:cNvSpPr/>
      </dsp:nvSpPr>
      <dsp:spPr>
        <a:xfrm>
          <a:off x="662128" y="2247807"/>
          <a:ext cx="1089533" cy="200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766" y="0"/>
              </a:lnTo>
              <a:lnTo>
                <a:pt x="544766" y="2009795"/>
              </a:lnTo>
              <a:lnTo>
                <a:pt x="1089533" y="200979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49742" y="3195552"/>
        <a:ext cx="0" cy="0"/>
      </dsp:txXfrm>
    </dsp:sp>
    <dsp:sp modelId="{91904D93-E778-41DF-9C6C-2F8498B151AF}">
      <dsp:nvSpPr>
        <dsp:cNvPr id="0" name=""/>
        <dsp:cNvSpPr/>
      </dsp:nvSpPr>
      <dsp:spPr>
        <a:xfrm>
          <a:off x="3096597" y="3547009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91921" y="3582449"/>
        <a:ext cx="0" cy="0"/>
      </dsp:txXfrm>
    </dsp:sp>
    <dsp:sp modelId="{D95CEE2B-2764-4D8A-B8A0-CAB00271BCA2}">
      <dsp:nvSpPr>
        <dsp:cNvPr id="0" name=""/>
        <dsp:cNvSpPr/>
      </dsp:nvSpPr>
      <dsp:spPr>
        <a:xfrm>
          <a:off x="662128" y="2247807"/>
          <a:ext cx="1089533" cy="1344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766" y="0"/>
              </a:lnTo>
              <a:lnTo>
                <a:pt x="544766" y="1344921"/>
              </a:lnTo>
              <a:lnTo>
                <a:pt x="1089533" y="1344921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63623" y="2876997"/>
        <a:ext cx="0" cy="0"/>
      </dsp:txXfrm>
    </dsp:sp>
    <dsp:sp modelId="{571BAA7C-F893-4BA2-9ACB-A0E46E05905C}">
      <dsp:nvSpPr>
        <dsp:cNvPr id="0" name=""/>
        <dsp:cNvSpPr/>
      </dsp:nvSpPr>
      <dsp:spPr>
        <a:xfrm>
          <a:off x="3096597" y="2882135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91921" y="2917574"/>
        <a:ext cx="0" cy="0"/>
      </dsp:txXfrm>
    </dsp:sp>
    <dsp:sp modelId="{65741FC2-7F61-4671-9CC2-1E2A3EFF1E26}">
      <dsp:nvSpPr>
        <dsp:cNvPr id="0" name=""/>
        <dsp:cNvSpPr/>
      </dsp:nvSpPr>
      <dsp:spPr>
        <a:xfrm>
          <a:off x="662128" y="2247807"/>
          <a:ext cx="1089533" cy="68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766" y="0"/>
              </a:lnTo>
              <a:lnTo>
                <a:pt x="544766" y="680047"/>
              </a:lnTo>
              <a:lnTo>
                <a:pt x="1089533" y="68004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74786" y="2555722"/>
        <a:ext cx="0" cy="0"/>
      </dsp:txXfrm>
    </dsp:sp>
    <dsp:sp modelId="{6BB9E9F8-EC28-4BB6-8B47-BA116E118D62}">
      <dsp:nvSpPr>
        <dsp:cNvPr id="0" name=""/>
        <dsp:cNvSpPr/>
      </dsp:nvSpPr>
      <dsp:spPr>
        <a:xfrm>
          <a:off x="3096597" y="2217260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91921" y="2252700"/>
        <a:ext cx="0" cy="0"/>
      </dsp:txXfrm>
    </dsp:sp>
    <dsp:sp modelId="{7AB41EB4-B910-4AB0-B322-96E2556D0E86}">
      <dsp:nvSpPr>
        <dsp:cNvPr id="0" name=""/>
        <dsp:cNvSpPr/>
      </dsp:nvSpPr>
      <dsp:spPr>
        <a:xfrm>
          <a:off x="662128" y="2202087"/>
          <a:ext cx="10895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4766" y="45720"/>
              </a:lnTo>
              <a:lnTo>
                <a:pt x="544766" y="60893"/>
              </a:lnTo>
              <a:lnTo>
                <a:pt x="1089533" y="6089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79654" y="2220566"/>
        <a:ext cx="0" cy="0"/>
      </dsp:txXfrm>
    </dsp:sp>
    <dsp:sp modelId="{41959D77-A1FB-4A94-B526-8A71420A9872}">
      <dsp:nvSpPr>
        <dsp:cNvPr id="0" name=""/>
        <dsp:cNvSpPr/>
      </dsp:nvSpPr>
      <dsp:spPr>
        <a:xfrm>
          <a:off x="3096597" y="1552386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91921" y="1587826"/>
        <a:ext cx="0" cy="0"/>
      </dsp:txXfrm>
    </dsp:sp>
    <dsp:sp modelId="{88B7264E-5244-4184-AE20-6E53356A2AED}">
      <dsp:nvSpPr>
        <dsp:cNvPr id="0" name=""/>
        <dsp:cNvSpPr/>
      </dsp:nvSpPr>
      <dsp:spPr>
        <a:xfrm>
          <a:off x="662128" y="1598106"/>
          <a:ext cx="1089533" cy="649701"/>
        </a:xfrm>
        <a:custGeom>
          <a:avLst/>
          <a:gdLst/>
          <a:ahLst/>
          <a:cxnLst/>
          <a:rect l="0" t="0" r="0" b="0"/>
          <a:pathLst>
            <a:path>
              <a:moveTo>
                <a:pt x="0" y="649701"/>
              </a:moveTo>
              <a:lnTo>
                <a:pt x="544766" y="649701"/>
              </a:lnTo>
              <a:lnTo>
                <a:pt x="544766" y="0"/>
              </a:lnTo>
              <a:lnTo>
                <a:pt x="1089533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75181" y="1891243"/>
        <a:ext cx="0" cy="0"/>
      </dsp:txXfrm>
    </dsp:sp>
    <dsp:sp modelId="{83CD3840-8EEA-457E-B171-831210FB7CFF}">
      <dsp:nvSpPr>
        <dsp:cNvPr id="0" name=""/>
        <dsp:cNvSpPr/>
      </dsp:nvSpPr>
      <dsp:spPr>
        <a:xfrm>
          <a:off x="3096597" y="887512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91921" y="922952"/>
        <a:ext cx="0" cy="0"/>
      </dsp:txXfrm>
    </dsp:sp>
    <dsp:sp modelId="{FFDF30A2-E756-43D8-A8A1-96B33F1CFB37}">
      <dsp:nvSpPr>
        <dsp:cNvPr id="0" name=""/>
        <dsp:cNvSpPr/>
      </dsp:nvSpPr>
      <dsp:spPr>
        <a:xfrm>
          <a:off x="662128" y="933232"/>
          <a:ext cx="1089533" cy="1314575"/>
        </a:xfrm>
        <a:custGeom>
          <a:avLst/>
          <a:gdLst/>
          <a:ahLst/>
          <a:cxnLst/>
          <a:rect l="0" t="0" r="0" b="0"/>
          <a:pathLst>
            <a:path>
              <a:moveTo>
                <a:pt x="0" y="1314575"/>
              </a:moveTo>
              <a:lnTo>
                <a:pt x="544766" y="1314575"/>
              </a:lnTo>
              <a:lnTo>
                <a:pt x="544766" y="0"/>
              </a:lnTo>
              <a:lnTo>
                <a:pt x="1089533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64210" y="1547835"/>
        <a:ext cx="0" cy="0"/>
      </dsp:txXfrm>
    </dsp:sp>
    <dsp:sp modelId="{9D6B71B1-9C3D-4AB4-8F25-86BF930294A0}">
      <dsp:nvSpPr>
        <dsp:cNvPr id="0" name=""/>
        <dsp:cNvSpPr/>
      </dsp:nvSpPr>
      <dsp:spPr>
        <a:xfrm>
          <a:off x="3096597" y="222638"/>
          <a:ext cx="411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0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91921" y="258078"/>
        <a:ext cx="0" cy="0"/>
      </dsp:txXfrm>
    </dsp:sp>
    <dsp:sp modelId="{05CF4D43-B878-4F70-88D3-E6D29E9F90BB}">
      <dsp:nvSpPr>
        <dsp:cNvPr id="0" name=""/>
        <dsp:cNvSpPr/>
      </dsp:nvSpPr>
      <dsp:spPr>
        <a:xfrm>
          <a:off x="662128" y="268358"/>
          <a:ext cx="1089533" cy="1979449"/>
        </a:xfrm>
        <a:custGeom>
          <a:avLst/>
          <a:gdLst/>
          <a:ahLst/>
          <a:cxnLst/>
          <a:rect l="0" t="0" r="0" b="0"/>
          <a:pathLst>
            <a:path>
              <a:moveTo>
                <a:pt x="0" y="1979449"/>
              </a:moveTo>
              <a:lnTo>
                <a:pt x="544766" y="1979449"/>
              </a:lnTo>
              <a:lnTo>
                <a:pt x="544766" y="0"/>
              </a:lnTo>
              <a:lnTo>
                <a:pt x="1089533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50408" y="1201595"/>
        <a:ext cx="0" cy="0"/>
      </dsp:txXfrm>
    </dsp:sp>
    <dsp:sp modelId="{155118DE-FE61-4C59-87D8-14C5EB71F79F}">
      <dsp:nvSpPr>
        <dsp:cNvPr id="0" name=""/>
        <dsp:cNvSpPr/>
      </dsp:nvSpPr>
      <dsp:spPr>
        <a:xfrm rot="16200000">
          <a:off x="-1202584" y="1981858"/>
          <a:ext cx="3197527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PLANTE  MEDICINALE</a:t>
          </a:r>
          <a:endParaRPr lang="en-US" sz="14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-1202584" y="1981858"/>
        <a:ext cx="3197527" cy="531899"/>
      </dsp:txXfrm>
    </dsp:sp>
    <dsp:sp modelId="{60614611-B48C-4212-87BC-1DE7C90B77C5}">
      <dsp:nvSpPr>
        <dsp:cNvPr id="0" name=""/>
        <dsp:cNvSpPr/>
      </dsp:nvSpPr>
      <dsp:spPr>
        <a:xfrm>
          <a:off x="1751662" y="2408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ușoară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51662" y="2408"/>
        <a:ext cx="1344935" cy="531899"/>
      </dsp:txXfrm>
    </dsp:sp>
    <dsp:sp modelId="{1CB7B48E-75F5-4B07-BE7B-01902419394B}">
      <dsp:nvSpPr>
        <dsp:cNvPr id="0" name=""/>
        <dsp:cNvSpPr/>
      </dsp:nvSpPr>
      <dsp:spPr>
        <a:xfrm>
          <a:off x="3507806" y="2408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Biomasă, îngrășământ organic, fibre, colanți pentru haine, soluții antiseptice, soluție aromatică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07806" y="2408"/>
        <a:ext cx="4117396" cy="531899"/>
      </dsp:txXfrm>
    </dsp:sp>
    <dsp:sp modelId="{553483C1-6645-4DBC-9917-765808DB87D8}">
      <dsp:nvSpPr>
        <dsp:cNvPr id="0" name=""/>
        <dsp:cNvSpPr/>
      </dsp:nvSpPr>
      <dsp:spPr>
        <a:xfrm>
          <a:off x="1751662" y="667282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alimentară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51662" y="667282"/>
        <a:ext cx="1344935" cy="531899"/>
      </dsp:txXfrm>
    </dsp:sp>
    <dsp:sp modelId="{91286429-1E78-4E66-AD6F-77401EE97DE0}">
      <dsp:nvSpPr>
        <dsp:cNvPr id="0" name=""/>
        <dsp:cNvSpPr/>
      </dsp:nvSpPr>
      <dsp:spPr>
        <a:xfrm>
          <a:off x="3507806" y="667282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Ceai, ulei, balsam, salată, semințe, pulbere, făină proteică, bucate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07806" y="667282"/>
        <a:ext cx="4117396" cy="531899"/>
      </dsp:txXfrm>
    </dsp:sp>
    <dsp:sp modelId="{8EB6C24C-A2EA-48CB-881C-52CF7CEC3A4F}">
      <dsp:nvSpPr>
        <dsp:cNvPr id="0" name=""/>
        <dsp:cNvSpPr/>
      </dsp:nvSpPr>
      <dsp:spPr>
        <a:xfrm>
          <a:off x="1751662" y="1332157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construcţiilor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51662" y="1332157"/>
        <a:ext cx="1344935" cy="531899"/>
      </dsp:txXfrm>
    </dsp:sp>
    <dsp:sp modelId="{7F34ED24-6E72-4356-86B3-52F74D37AF23}">
      <dsp:nvSpPr>
        <dsp:cNvPr id="0" name=""/>
        <dsp:cNvSpPr/>
      </dsp:nvSpPr>
      <dsp:spPr>
        <a:xfrm>
          <a:off x="3507806" y="1332157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Elemente de decor, frânghii 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07806" y="1332157"/>
        <a:ext cx="4117396" cy="531899"/>
      </dsp:txXfrm>
    </dsp:sp>
    <dsp:sp modelId="{6F21874D-0994-4003-BDA5-C3A41E0894C3}">
      <dsp:nvSpPr>
        <dsp:cNvPr id="0" name=""/>
        <dsp:cNvSpPr/>
      </dsp:nvSpPr>
      <dsp:spPr>
        <a:xfrm>
          <a:off x="1751662" y="1997031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de maşini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51662" y="1997031"/>
        <a:ext cx="1344935" cy="531899"/>
      </dsp:txXfrm>
    </dsp:sp>
    <dsp:sp modelId="{9A84E42E-2614-4F3D-B12E-2BB77A517B4B}">
      <dsp:nvSpPr>
        <dsp:cNvPr id="0" name=""/>
        <dsp:cNvSpPr/>
      </dsp:nvSpPr>
      <dsp:spPr>
        <a:xfrm>
          <a:off x="3507806" y="1997031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Elemente de decor, uleiuri, carburanţi 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07806" y="1997031"/>
        <a:ext cx="4117396" cy="531899"/>
      </dsp:txXfrm>
    </dsp:sp>
    <dsp:sp modelId="{E27EB26F-B298-4126-947A-EB8BF413CD1F}">
      <dsp:nvSpPr>
        <dsp:cNvPr id="0" name=""/>
        <dsp:cNvSpPr/>
      </dsp:nvSpPr>
      <dsp:spPr>
        <a:xfrm>
          <a:off x="1751662" y="2661905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farmaceutică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51662" y="2661905"/>
        <a:ext cx="1344935" cy="531899"/>
      </dsp:txXfrm>
    </dsp:sp>
    <dsp:sp modelId="{13DB6021-1729-42A6-8C71-7FA73414C979}">
      <dsp:nvSpPr>
        <dsp:cNvPr id="0" name=""/>
        <dsp:cNvSpPr/>
      </dsp:nvSpPr>
      <dsp:spPr>
        <a:xfrm>
          <a:off x="3507806" y="2661905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Preparate calmante, antiseptice, anti-inflamatoare, tincturi, siropuri, decocturi, balsamuri, Tincturi, comprimate, capsule, </a:t>
          </a:r>
          <a:r>
            <a:rPr lang="ro-RO" sz="14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imunomodulatoare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07806" y="2661905"/>
        <a:ext cx="4117396" cy="531899"/>
      </dsp:txXfrm>
    </dsp:sp>
    <dsp:sp modelId="{AD581C4B-655F-4DEF-920C-4C30975DC030}">
      <dsp:nvSpPr>
        <dsp:cNvPr id="0" name=""/>
        <dsp:cNvSpPr/>
      </dsp:nvSpPr>
      <dsp:spPr>
        <a:xfrm>
          <a:off x="1751662" y="3326779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Medicina </a:t>
          </a:r>
          <a:r>
            <a:rPr lang="ro-RO" sz="14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fitoterapeutică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51662" y="3326779"/>
        <a:ext cx="1344935" cy="531899"/>
      </dsp:txXfrm>
    </dsp:sp>
    <dsp:sp modelId="{FB8D5CF1-3CCA-483D-8D30-60FA59EFF51C}">
      <dsp:nvSpPr>
        <dsp:cNvPr id="0" name=""/>
        <dsp:cNvSpPr/>
      </dsp:nvSpPr>
      <dsp:spPr>
        <a:xfrm>
          <a:off x="3507806" y="3326779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Boli renale, </a:t>
          </a:r>
          <a:r>
            <a:rPr lang="ro-RO" sz="14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pancriato-hepatice</a:t>
          </a: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întărirea părului, cicatrizant, diabet zaharat, gastrointestinale, sistem nervos central, boli reumatice, tratarea cancerului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07806" y="3326779"/>
        <a:ext cx="4117396" cy="531899"/>
      </dsp:txXfrm>
    </dsp:sp>
    <dsp:sp modelId="{19A8F63D-BE52-43E1-BA11-1702287A1456}">
      <dsp:nvSpPr>
        <dsp:cNvPr id="0" name=""/>
        <dsp:cNvSpPr/>
      </dsp:nvSpPr>
      <dsp:spPr>
        <a:xfrm>
          <a:off x="1751662" y="3991653"/>
          <a:ext cx="1344935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 cosmetologică şi parfumerie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51662" y="3991653"/>
        <a:ext cx="1344935" cy="531899"/>
      </dsp:txXfrm>
    </dsp:sp>
    <dsp:sp modelId="{501E7272-C329-4133-B1C6-93EF347A41FC}">
      <dsp:nvSpPr>
        <dsp:cNvPr id="0" name=""/>
        <dsp:cNvSpPr/>
      </dsp:nvSpPr>
      <dsp:spPr>
        <a:xfrm>
          <a:off x="3507806" y="3991653"/>
          <a:ext cx="4117396" cy="531899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Șampon, creme, șervețele, produse igienice, parfumuri, apă antiseptică, fixator de miros</a:t>
          </a:r>
          <a:endParaRPr lang="en-US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07806" y="3991653"/>
        <a:ext cx="4117396" cy="531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33C2-9CD9-40B1-95C1-87EFBED17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47FF7-71E2-4BBD-B0E1-C19C85A5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2CF96-7B06-4E83-9398-3B77AA05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11.10.2021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84FA3-6372-46F6-B9D0-5991EBCB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333EB-53DE-4E36-B77D-35FD380C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556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F96B-E5E8-4853-94B0-161CC403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CDE1B-2E4C-4E19-ADE1-8D9639416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1EF8D-9A78-41DA-8364-53F63C67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11.10.2021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22AB6-1DB5-4FB5-8DAC-DA6A5A6D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19745-9F01-449A-B98B-248647E8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12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C82C4-5B0E-4054-B31D-93BB142C5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964B6-30F3-4CF9-8282-D16A79224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2F0FF-C65E-4EBD-8117-11001634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11.10.2021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CD6E5-9235-4EC9-A0A5-49CFE1C8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C860-B527-4D1F-895F-E0F83D00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974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0178-B92E-4171-9221-DAA10610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A8DDC-FBD0-4178-9245-0F7F8E781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74238-062D-45C8-8CD5-A6AC72D8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11.10.2021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6D569-F057-47E3-86F7-0FEB5B16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7FE9D-FBCD-4C0E-B586-582E0A01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995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B021-0FAA-45FE-9550-E86E14C3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BA7D1-EB8C-4FE1-906F-EF8B0EA6E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BA703-8B85-4045-B0D0-A6B4492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11.10.2021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9661D-570B-48CF-B6E2-56A1AB5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9AA92-CDB6-4A37-9D39-1B851C79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651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E5A8-E364-4366-9005-75238A8B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6ACD3-4B56-4B20-A85D-720935809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74A4F-BFA6-495E-A86F-3E6A44B85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B34FB-A94D-4C52-A100-61EC1EDE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11.10.2021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2CE6-DB17-4A41-9830-FF202FAC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A0614-F381-4140-9518-2387AEF3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27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E06E-9996-42D2-87E9-A09ECD51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AA1E9-1CB4-4E0C-A432-D59EBFA0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237AA-9083-409B-B480-F7EE3D119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99317-8C8E-49ED-9C5A-1AB880777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21BE8-BFEF-4F87-BABB-67AD22111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C2F6B-90BB-4F8A-B824-882773E8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11.10.2021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9D699-A2E1-4864-BBEB-1448B8F0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7EC8A-9B6D-4F03-B201-5E6A60FA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86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9D1C-3D15-43FE-8E38-7CE7F614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888C7-BAD8-46F0-A089-E210364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11.10.2021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5D4B0-2B6A-4836-9EFD-B8C6A2BE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6713E-CAE5-4DA9-8268-C7D07B66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117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A3F1FB-A038-42CE-83BA-465A90DE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11.10.2021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EC4EB-14F9-4AC0-A8BB-5C2596F0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BB822-41C9-48A3-8D57-821DAAC4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238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3692-D0A7-4241-9182-6664E77F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A7E2-045A-4811-840C-3092837B0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0CC26-C161-453F-B385-70C391A27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D37C8-BEFC-4CB8-B650-844FF081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11.10.2021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A74CD-351F-44EE-8311-8C68AE58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4BBA4-DC7E-4911-9D68-0E336437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032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9A42-7FAA-4D27-908C-35BFD74A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93274-470F-4B7D-811D-0A7A71F60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F26CA-60BC-4463-B1A9-2A1B56C06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35512-E02D-4633-B6B2-8A933DE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11.10.2021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66991-A93E-4AEE-AD44-ED6317E4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92903-5361-4E53-8F50-CA570C44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900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018B6-C2D3-460A-B054-1320D6A0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4477A-7B1B-4CA5-B49F-7B1F4464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A7DEB-FFDA-4D4D-A92A-46BE9DB17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417E-01D5-487C-8D2F-9442D2DCEC50}" type="datetimeFigureOut">
              <a:rPr lang="ro-RO" smtClean="0"/>
              <a:t>11.10.2021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39D6-68CC-4F33-B5BC-7F799FFEE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194A-469C-4EC2-9F39-F56C9874E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812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5.jpeg"/><Relationship Id="rId7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7.jpeg"/><Relationship Id="rId10" Type="http://schemas.openxmlformats.org/officeDocument/2006/relationships/image" Target="../media/image23.jpeg"/><Relationship Id="rId4" Type="http://schemas.openxmlformats.org/officeDocument/2006/relationships/image" Target="../media/image6.jpe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7.jpeg"/><Relationship Id="rId10" Type="http://schemas.microsoft.com/office/2007/relationships/diagramDrawing" Target="../diagrams/drawing2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">
            <a:extLst>
              <a:ext uri="{FF2B5EF4-FFF2-40B4-BE49-F238E27FC236}">
                <a16:creationId xmlns:a16="http://schemas.microsoft.com/office/drawing/2014/main" id="{DA9DB5E3-0DCE-4207-8D6E-B0304D37C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/>
        </p:blipFill>
        <p:spPr>
          <a:xfrm>
            <a:off x="0" y="-85038"/>
            <a:ext cx="12192000" cy="661900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2FF2A8A-6D5F-4435-9118-353C1D623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21" y="39249"/>
            <a:ext cx="1240558" cy="13458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6389FC-2BB1-42DC-938A-3CCA94E40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240"/>
            <a:ext cx="3703320" cy="4937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3E8A1C-71E0-41A4-8ABE-CBE2B3D87AFF}"/>
              </a:ext>
            </a:extLst>
          </p:cNvPr>
          <p:cNvSpPr txBox="1"/>
          <p:nvPr/>
        </p:nvSpPr>
        <p:spPr>
          <a:xfrm>
            <a:off x="3883907" y="2091081"/>
            <a:ext cx="75819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Melnic Cristian ,22 ani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Republica Moldova, Chișinău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Sfera: Procesarea plantelor aromatice,medicinale și condimentare(P.A.M)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Competențe: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-Dirijarea prcoselor de afacere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-Vînzări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-Motivație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-Am creat un produs și brand(Florado) cu carater natural și autohton timp de un 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37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80" y="136833"/>
            <a:ext cx="771439" cy="83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8" y="173819"/>
            <a:ext cx="654140" cy="599963"/>
          </a:xfrm>
          <a:prstGeom prst="rect">
            <a:avLst/>
          </a:prstGeom>
        </p:spPr>
      </p:pic>
      <p:pic>
        <p:nvPicPr>
          <p:cNvPr id="5" name="Picture 2" descr="colour Programm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90" y="201366"/>
            <a:ext cx="819560" cy="5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t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AD03E-99EB-4A0E-9FDD-4ECE8FA33A17}"/>
              </a:ext>
            </a:extLst>
          </p:cNvPr>
          <p:cNvSpPr txBox="1"/>
          <p:nvPr/>
        </p:nvSpPr>
        <p:spPr>
          <a:xfrm>
            <a:off x="1913138" y="309994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736E22C-93EF-459B-96D7-4422FA2D3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" y="1838877"/>
            <a:ext cx="2758444" cy="3677926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F38CC9-1EFF-40B9-BB2A-2C72AADD5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33" y="0"/>
            <a:ext cx="3059047" cy="40787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D018F7-8458-4809-B990-A927D1D438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80" y="1093246"/>
            <a:ext cx="2739871" cy="36531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91ECBB-C507-45B9-92D5-AAD680CCF1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51" y="1634295"/>
            <a:ext cx="3622421" cy="48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8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80" y="136833"/>
            <a:ext cx="771439" cy="83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8" y="173819"/>
            <a:ext cx="654140" cy="599963"/>
          </a:xfrm>
          <a:prstGeom prst="rect">
            <a:avLst/>
          </a:prstGeom>
        </p:spPr>
      </p:pic>
      <p:pic>
        <p:nvPicPr>
          <p:cNvPr id="5" name="Picture 2" descr="colour Programm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90" y="201366"/>
            <a:ext cx="819560" cy="5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t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AD03E-99EB-4A0E-9FDD-4ECE8FA33A17}"/>
              </a:ext>
            </a:extLst>
          </p:cNvPr>
          <p:cNvSpPr txBox="1"/>
          <p:nvPr/>
        </p:nvSpPr>
        <p:spPr>
          <a:xfrm>
            <a:off x="1913138" y="309994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5172544-B642-46F1-9B03-FC030D886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7087"/>
            <a:ext cx="3305512" cy="3614027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C2D234-AC68-4F93-9BDC-E7EB542BA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11" y="1011470"/>
            <a:ext cx="3132708" cy="41769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6F35A6-CF4C-404E-B9E2-B5181E8DA2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68" y="0"/>
            <a:ext cx="3363420" cy="3351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10D92FA-49CA-4257-A9E9-572FFD9F47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610">
            <a:off x="9630053" y="2252437"/>
            <a:ext cx="2285747" cy="40635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87CD2BF-CE1D-4991-A057-F1DED16E6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66" y="3275950"/>
            <a:ext cx="2381590" cy="31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8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B0609-0C64-41DE-858D-19C3D58B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9D628AD-7DB8-494B-9139-8F08DDB7D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972" y="6169"/>
            <a:ext cx="6826928" cy="67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80" y="136833"/>
            <a:ext cx="771439" cy="83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8" y="173819"/>
            <a:ext cx="654140" cy="599963"/>
          </a:xfrm>
          <a:prstGeom prst="rect">
            <a:avLst/>
          </a:prstGeom>
        </p:spPr>
      </p:pic>
      <p:pic>
        <p:nvPicPr>
          <p:cNvPr id="5" name="Picture 2" descr="colour Programm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90" y="201366"/>
            <a:ext cx="819560" cy="5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t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2CDE7E-6375-4E0C-BC5D-C10C6AA7487F}"/>
              </a:ext>
            </a:extLst>
          </p:cNvPr>
          <p:cNvSpPr txBox="1"/>
          <p:nvPr/>
        </p:nvSpPr>
        <p:spPr>
          <a:xfrm>
            <a:off x="1269507" y="2152592"/>
            <a:ext cx="8935374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Obiectivele propuse: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Actualitatea dezvoltării unei agriculturi sustenabile prin cultivarea plantelor Aromatice și medicinale</a:t>
            </a:r>
          </a:p>
          <a:p>
            <a:pPr algn="just">
              <a:buFont typeface="Wingdings" pitchFamily="2" charset="2"/>
              <a:buChar char="Ø"/>
            </a:pPr>
            <a:r>
              <a:rPr lang="ro-RO" sz="1800" dirty="0">
                <a:latin typeface="Times New Roman" pitchFamily="18" charset="0"/>
                <a:cs typeface="Times New Roman" pitchFamily="18" charset="0"/>
              </a:rPr>
              <a:t>Istoricul dezvoltării sectorului în Republica Moldova- perspective și oportunități.</a:t>
            </a:r>
          </a:p>
          <a:p>
            <a:pPr algn="just">
              <a:buFont typeface="Wingdings" pitchFamily="2" charset="2"/>
              <a:buChar char="Ø"/>
            </a:pPr>
            <a:r>
              <a:rPr lang="ro-RO" sz="1800" dirty="0">
                <a:latin typeface="Times New Roman" pitchFamily="18" charset="0"/>
                <a:cs typeface="Times New Roman" pitchFamily="18" charset="0"/>
              </a:rPr>
              <a:t>Situația mondială în domeniul producerii și procesării plantelor aromatice(PA)</a:t>
            </a:r>
          </a:p>
          <a:p>
            <a:pPr algn="just">
              <a:buFont typeface="Wingdings" pitchFamily="2" charset="2"/>
              <a:buChar char="Ø"/>
            </a:pPr>
            <a:r>
              <a:rPr lang="ro-RO" sz="1800" dirty="0">
                <a:latin typeface="Times New Roman" pitchFamily="18" charset="0"/>
                <a:cs typeface="Times New Roman" pitchFamily="18" charset="0"/>
              </a:rPr>
              <a:t>Produsul final-metode de procesare și domeniile de întrebuințare.</a:t>
            </a:r>
          </a:p>
          <a:p>
            <a:pPr algn="just">
              <a:buFont typeface="Wingdings" pitchFamily="2" charset="2"/>
              <a:buChar char="Ø"/>
            </a:pPr>
            <a:r>
              <a:rPr lang="ro-RO" sz="1800" dirty="0">
                <a:latin typeface="Times New Roman" pitchFamily="18" charset="0"/>
                <a:cs typeface="Times New Roman" pitchFamily="18" charset="0"/>
              </a:rPr>
              <a:t>Aspecte economico-financiare în cultivarea Plantelor aromatice.</a:t>
            </a:r>
          </a:p>
          <a:p>
            <a:pPr algn="just">
              <a:buFont typeface="Wingdings" pitchFamily="2" charset="2"/>
              <a:buChar char="Ø"/>
            </a:pPr>
            <a:r>
              <a:rPr lang="ro-RO" sz="1800" dirty="0">
                <a:latin typeface="Times New Roman" pitchFamily="18" charset="0"/>
                <a:cs typeface="Times New Roman" pitchFamily="18" charset="0"/>
              </a:rPr>
              <a:t>Metode de obținerea produselor din plante Aromatice și medicinale</a:t>
            </a:r>
          </a:p>
          <a:p>
            <a:pPr algn="just">
              <a:buFont typeface="Wingdings" pitchFamily="2" charset="2"/>
              <a:buChar char="Ø"/>
            </a:pPr>
            <a:r>
              <a:rPr lang="ro-RO" sz="1800" dirty="0">
                <a:latin typeface="Times New Roman" pitchFamily="18" charset="0"/>
                <a:cs typeface="Times New Roman" pitchFamily="18" charset="0"/>
              </a:rPr>
              <a:t>Sortimentul soiurilor adaptate și recomandate pentru condițiile pedo-climaterice ale republicii Moldova.</a:t>
            </a:r>
          </a:p>
          <a:p>
            <a:pPr algn="just">
              <a:buFont typeface="Wingdings" pitchFamily="2" charset="2"/>
              <a:buChar char="Ø"/>
            </a:pPr>
            <a:r>
              <a:rPr lang="ro-RO" sz="1800" dirty="0">
                <a:latin typeface="Times New Roman" pitchFamily="18" charset="0"/>
                <a:cs typeface="Times New Roman" pitchFamily="18" charset="0"/>
              </a:rPr>
              <a:t>Riscuri și oportunități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A9DD0-E783-4666-8003-CFD0B49C1829}"/>
              </a:ext>
            </a:extLst>
          </p:cNvPr>
          <p:cNvSpPr txBox="1"/>
          <p:nvPr/>
        </p:nvSpPr>
        <p:spPr>
          <a:xfrm>
            <a:off x="301841" y="1198485"/>
            <a:ext cx="117185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Plante aromatice, o soluție reală în dezvoltarea unei agriculturi sus</a:t>
            </a:r>
            <a:r>
              <a:rPr lang="ro-RO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enabile</a:t>
            </a:r>
            <a:br>
              <a:rPr lang="ro-RO" sz="2800" dirty="0">
                <a:solidFill>
                  <a:schemeClr val="tx1"/>
                </a:solidFill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698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80" y="136833"/>
            <a:ext cx="771439" cy="83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8" y="173819"/>
            <a:ext cx="654140" cy="599963"/>
          </a:xfrm>
          <a:prstGeom prst="rect">
            <a:avLst/>
          </a:prstGeom>
        </p:spPr>
      </p:pic>
      <p:pic>
        <p:nvPicPr>
          <p:cNvPr id="5" name="Picture 2" descr="colour Programm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90" y="201366"/>
            <a:ext cx="819560" cy="5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t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AABCA-38C6-4BED-AC6C-7D1CAAEBCD7A}"/>
              </a:ext>
            </a:extLst>
          </p:cNvPr>
          <p:cNvSpPr txBox="1"/>
          <p:nvPr/>
        </p:nvSpPr>
        <p:spPr>
          <a:xfrm>
            <a:off x="510589" y="1953087"/>
            <a:ext cx="1096823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o-RO" sz="1800" dirty="0">
                <a:latin typeface="Times New Roman"/>
                <a:ea typeface="Calibri"/>
              </a:rPr>
              <a:t>1.Dezvoltarea acestui sector  în RM este strâns legat de fosta URSS. </a:t>
            </a:r>
          </a:p>
          <a:p>
            <a:pPr algn="just">
              <a:spcBef>
                <a:spcPts val="1200"/>
              </a:spcBef>
            </a:pPr>
            <a:r>
              <a:rPr lang="ro-RO" sz="1800" dirty="0">
                <a:latin typeface="Times New Roman"/>
              </a:rPr>
              <a:t>2.Succesul și sortimentul plantelor propuse spre cercetare intensivă</a:t>
            </a:r>
            <a:r>
              <a:rPr lang="ro-RO" sz="1800" dirty="0">
                <a:solidFill>
                  <a:prstClr val="black"/>
                </a:solidFill>
                <a:latin typeface="Times New Roman"/>
              </a:rPr>
              <a:t> cultivare și</a:t>
            </a:r>
            <a:r>
              <a:rPr lang="ro-RO" sz="1800" dirty="0">
                <a:latin typeface="Times New Roman"/>
              </a:rPr>
              <a:t> și procesare în această ramură îi revine Stațiunii pentru Plante Oleaginoase și Eterooleaginoase fondată 1948 ca filială a Institutului Unional de Profil din Krasnodar (Russia), Stațiunile Biologice, Grădini botanice, Laboratoarele Științifice.</a:t>
            </a:r>
          </a:p>
          <a:p>
            <a:pPr algn="just">
              <a:spcBef>
                <a:spcPts val="1200"/>
              </a:spcBef>
            </a:pPr>
            <a:r>
              <a:rPr lang="ro-RO" sz="1800" dirty="0">
                <a:latin typeface="Times New Roman"/>
              </a:rPr>
              <a:t>3.Perioada de succes  în RM sa început  în anii 1970, când sau format  cele 6 </a:t>
            </a:r>
            <a:r>
              <a:rPr lang="vi-VN" sz="1800" dirty="0">
                <a:latin typeface="Times New Roman"/>
              </a:rPr>
              <a:t>stații experimentale zonale și o serie de </a:t>
            </a:r>
            <a:r>
              <a:rPr lang="ro-RO" sz="1800" dirty="0">
                <a:latin typeface="Times New Roman"/>
              </a:rPr>
              <a:t>gospodării</a:t>
            </a:r>
            <a:r>
              <a:rPr lang="vi-VN" sz="1800" dirty="0">
                <a:latin typeface="Times New Roman"/>
              </a:rPr>
              <a:t> semin</a:t>
            </a:r>
            <a:r>
              <a:rPr lang="ro-RO" sz="1800" dirty="0">
                <a:latin typeface="Times New Roman"/>
              </a:rPr>
              <a:t>cere</a:t>
            </a:r>
            <a:r>
              <a:rPr lang="vi-VN" sz="1800" dirty="0">
                <a:latin typeface="Times New Roman"/>
              </a:rPr>
              <a:t>. Institutul a făcut obiectul unei rețele de </a:t>
            </a:r>
            <a:r>
              <a:rPr lang="ro-RO" sz="1800" dirty="0">
                <a:latin typeface="Times New Roman"/>
              </a:rPr>
              <a:t>gospodării</a:t>
            </a:r>
            <a:r>
              <a:rPr lang="vi-VN" sz="1800" dirty="0">
                <a:latin typeface="Times New Roman"/>
              </a:rPr>
              <a:t> experimentale situate în diferite regiuni ale țării: Moldova, Armenia, Ucrain</a:t>
            </a:r>
            <a:r>
              <a:rPr lang="ro-RO" sz="1800" dirty="0">
                <a:latin typeface="Times New Roman"/>
              </a:rPr>
              <a:t>a</a:t>
            </a:r>
            <a:r>
              <a:rPr lang="vi-VN" sz="1800" dirty="0">
                <a:latin typeface="Times New Roman"/>
              </a:rPr>
              <a:t>, </a:t>
            </a:r>
            <a:r>
              <a:rPr lang="ro-RO" sz="1800" dirty="0">
                <a:latin typeface="Times New Roman"/>
              </a:rPr>
              <a:t>Regiunea </a:t>
            </a:r>
            <a:r>
              <a:rPr lang="vi-VN" sz="1800" dirty="0">
                <a:latin typeface="Times New Roman"/>
              </a:rPr>
              <a:t>Voznesensk, Alekseev</a:t>
            </a:r>
            <a:r>
              <a:rPr lang="ro-RO" sz="1800" dirty="0">
                <a:latin typeface="Times New Roman"/>
              </a:rPr>
              <a:t>ka</a:t>
            </a:r>
            <a:r>
              <a:rPr lang="vi-VN" sz="1800" dirty="0">
                <a:latin typeface="Times New Roman"/>
              </a:rPr>
              <a:t>, </a:t>
            </a:r>
            <a:r>
              <a:rPr lang="ro-RO" sz="1800" dirty="0">
                <a:latin typeface="Times New Roman"/>
              </a:rPr>
              <a:t> Regiunea </a:t>
            </a:r>
            <a:r>
              <a:rPr lang="vi-VN" sz="1800" dirty="0">
                <a:latin typeface="Times New Roman"/>
              </a:rPr>
              <a:t>Sukhum</a:t>
            </a:r>
            <a:r>
              <a:rPr lang="ro-RO" sz="1800" dirty="0">
                <a:latin typeface="Times New Roman"/>
              </a:rPr>
              <a:t>i</a:t>
            </a:r>
          </a:p>
          <a:p>
            <a:pPr algn="just">
              <a:spcBef>
                <a:spcPts val="1200"/>
              </a:spcBef>
            </a:pPr>
            <a:r>
              <a:rPr lang="ro-RO" sz="1800" dirty="0">
                <a:latin typeface="Times New Roman"/>
              </a:rPr>
              <a:t>4.</a:t>
            </a:r>
            <a:r>
              <a:rPr lang="vi-VN" sz="1800" dirty="0">
                <a:latin typeface="Times New Roman"/>
              </a:rPr>
              <a:t>Moldova </a:t>
            </a:r>
            <a:r>
              <a:rPr lang="ro-RO" sz="1800" dirty="0">
                <a:latin typeface="Times New Roman"/>
              </a:rPr>
              <a:t>î</a:t>
            </a:r>
            <a:r>
              <a:rPr lang="vi-VN" sz="1800" dirty="0">
                <a:latin typeface="Times New Roman"/>
              </a:rPr>
              <a:t>n fosta URSS este cea mai mare regiune pentru cultivarea culturilor de ulei esențial: mentă, trandafiri, </a:t>
            </a:r>
            <a:r>
              <a:rPr lang="ro-RO" sz="1800" dirty="0">
                <a:latin typeface="Times New Roman"/>
              </a:rPr>
              <a:t>l</a:t>
            </a:r>
            <a:r>
              <a:rPr lang="vi-VN" sz="1800" dirty="0">
                <a:latin typeface="Times New Roman"/>
              </a:rPr>
              <a:t>avandă, </a:t>
            </a:r>
            <a:r>
              <a:rPr lang="ro-RO" sz="1800" dirty="0">
                <a:latin typeface="Times New Roman"/>
              </a:rPr>
              <a:t>s</a:t>
            </a:r>
            <a:r>
              <a:rPr lang="vi-VN" sz="1800" dirty="0">
                <a:latin typeface="Times New Roman"/>
              </a:rPr>
              <a:t>alvie </a:t>
            </a:r>
            <a:r>
              <a:rPr lang="ro-RO" sz="1800" dirty="0">
                <a:latin typeface="Times New Roman"/>
              </a:rPr>
              <a:t>c</a:t>
            </a:r>
            <a:r>
              <a:rPr lang="vi-VN" sz="1800" dirty="0">
                <a:latin typeface="Times New Roman"/>
              </a:rPr>
              <a:t>oriandrul, </a:t>
            </a:r>
            <a:r>
              <a:rPr lang="ro-RO" sz="1800" dirty="0">
                <a:latin typeface="Times New Roman"/>
              </a:rPr>
              <a:t>f</a:t>
            </a:r>
            <a:r>
              <a:rPr lang="vi-VN" sz="1800" dirty="0">
                <a:latin typeface="Times New Roman"/>
              </a:rPr>
              <a:t>enicul, </a:t>
            </a:r>
            <a:r>
              <a:rPr lang="ro-RO" sz="1800" dirty="0">
                <a:latin typeface="Times New Roman"/>
              </a:rPr>
              <a:t>m</a:t>
            </a:r>
            <a:r>
              <a:rPr lang="vi-VN" sz="1800" dirty="0">
                <a:latin typeface="Times New Roman"/>
              </a:rPr>
              <a:t>ărar</a:t>
            </a:r>
            <a:r>
              <a:rPr lang="ro-RO" sz="1800" dirty="0">
                <a:latin typeface="Times New Roman"/>
              </a:rPr>
              <a:t>.</a:t>
            </a:r>
            <a:r>
              <a:rPr lang="vi-VN" sz="1800" dirty="0">
                <a:latin typeface="Times New Roman"/>
              </a:rPr>
              <a:t> </a:t>
            </a:r>
            <a:r>
              <a:rPr lang="ro-RO" sz="1800" dirty="0">
                <a:latin typeface="Times New Roman"/>
              </a:rPr>
              <a:t>O</a:t>
            </a:r>
            <a:r>
              <a:rPr lang="vi-VN" sz="1800" dirty="0">
                <a:latin typeface="Times New Roman"/>
              </a:rPr>
              <a:t>cupă locul 3 în ceea ce privește suprafața culturilor etero</a:t>
            </a:r>
            <a:r>
              <a:rPr lang="ro-RO" sz="1800" dirty="0">
                <a:latin typeface="Times New Roman"/>
              </a:rPr>
              <a:t>-</a:t>
            </a:r>
            <a:r>
              <a:rPr lang="vi-VN" sz="1800" dirty="0">
                <a:latin typeface="Times New Roman"/>
              </a:rPr>
              <a:t>oalignoase</a:t>
            </a:r>
            <a:r>
              <a:rPr lang="ro-RO" sz="1800" dirty="0">
                <a:latin typeface="Times New Roman"/>
              </a:rPr>
              <a:t>.</a:t>
            </a:r>
            <a:r>
              <a:rPr lang="vi-VN" sz="1800" dirty="0">
                <a:latin typeface="Times New Roman"/>
              </a:rPr>
              <a:t> </a:t>
            </a:r>
            <a:endParaRPr lang="ro-RO" sz="1800" dirty="0">
              <a:latin typeface="Times New Roman"/>
            </a:endParaRPr>
          </a:p>
          <a:p>
            <a:pPr algn="just">
              <a:spcBef>
                <a:spcPts val="1200"/>
              </a:spcBef>
            </a:pPr>
            <a:r>
              <a:rPr lang="ro-RO" sz="1800" dirty="0">
                <a:latin typeface="Times New Roman"/>
              </a:rPr>
              <a:t>5.</a:t>
            </a:r>
            <a:r>
              <a:rPr lang="vi-VN" sz="1800" dirty="0">
                <a:latin typeface="Times New Roman"/>
              </a:rPr>
              <a:t>Producția a ajuns la aproape 150</a:t>
            </a:r>
            <a:r>
              <a:rPr lang="ro-RO" sz="1800" dirty="0">
                <a:latin typeface="Times New Roman"/>
              </a:rPr>
              <a:t>-170</a:t>
            </a:r>
            <a:r>
              <a:rPr lang="vi-VN" sz="1800" dirty="0">
                <a:latin typeface="Times New Roman"/>
              </a:rPr>
              <a:t> de tone de uleiuri esențiale sau mai mult de 40% din producția totală a Uniunii, inclusiv</a:t>
            </a:r>
            <a:r>
              <a:rPr lang="ro-RO" sz="1800" dirty="0">
                <a:latin typeface="Times New Roman"/>
              </a:rPr>
              <a:t>:</a:t>
            </a:r>
            <a:r>
              <a:rPr lang="vi-VN" sz="1800" dirty="0">
                <a:latin typeface="Times New Roman"/>
              </a:rPr>
              <a:t> 2-2,5 tone ulei de trandafir, 65-85 tone lavandă, 25-30 tone fenicul, mărar și mentă fiecare. </a:t>
            </a:r>
            <a:endParaRPr lang="ro-RO" sz="1800" dirty="0">
              <a:latin typeface="Times New Roman"/>
            </a:endParaRPr>
          </a:p>
          <a:p>
            <a:pPr algn="just">
              <a:spcBef>
                <a:spcPts val="1200"/>
              </a:spcBef>
            </a:pPr>
            <a:r>
              <a:rPr lang="ro-RO" sz="1800" dirty="0">
                <a:latin typeface="Times New Roman"/>
              </a:rPr>
              <a:t>6.</a:t>
            </a:r>
            <a:r>
              <a:rPr lang="vi-VN" sz="1800" dirty="0">
                <a:latin typeface="Times New Roman"/>
              </a:rPr>
              <a:t>Industria a oferit locuri de muncă pentru mai mult de 8 mii de </a:t>
            </a:r>
            <a:r>
              <a:rPr lang="ro-RO" sz="1800" dirty="0">
                <a:latin typeface="Times New Roman"/>
              </a:rPr>
              <a:t>persoane</a:t>
            </a:r>
            <a:r>
              <a:rPr lang="vi-VN" sz="1800" dirty="0">
                <a:latin typeface="Times New Roman"/>
              </a:rPr>
              <a:t>.</a:t>
            </a:r>
            <a:endParaRPr lang="ro-R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98BC4-B8C2-46E8-A335-6B5FBC00F765}"/>
              </a:ext>
            </a:extLst>
          </p:cNvPr>
          <p:cNvSpPr txBox="1"/>
          <p:nvPr/>
        </p:nvSpPr>
        <p:spPr>
          <a:xfrm>
            <a:off x="2059620" y="1116785"/>
            <a:ext cx="9117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Istoricul dezvoltării sectorului în Republica Moldova perspective și oportunități.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639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80" y="136833"/>
            <a:ext cx="771439" cy="83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8" y="173819"/>
            <a:ext cx="654140" cy="599963"/>
          </a:xfrm>
          <a:prstGeom prst="rect">
            <a:avLst/>
          </a:prstGeom>
        </p:spPr>
      </p:pic>
      <p:pic>
        <p:nvPicPr>
          <p:cNvPr id="5" name="Picture 2" descr="colour Programm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90" y="201366"/>
            <a:ext cx="819560" cy="5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t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59F794-7D20-4BD6-BF63-0AEDBF3EC5F4}"/>
              </a:ext>
            </a:extLst>
          </p:cNvPr>
          <p:cNvSpPr txBox="1"/>
          <p:nvPr/>
        </p:nvSpPr>
        <p:spPr>
          <a:xfrm>
            <a:off x="381740" y="1509204"/>
            <a:ext cx="1162974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2DA2BF"/>
              </a:buClr>
              <a:buFont typeface="Wingdings" pitchFamily="2" charset="2"/>
              <a:buChar char="v"/>
            </a:pPr>
            <a:r>
              <a:rPr lang="ro-RO" sz="1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Factorii ecologici:</a:t>
            </a: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o-RO" sz="1800" i="1" dirty="0">
                <a:solidFill>
                  <a:srgbClr val="00B0F0"/>
                </a:solidFill>
              </a:rPr>
              <a:t>Condițiile climatice:</a:t>
            </a:r>
            <a:endParaRPr lang="ro-RO" sz="1800" dirty="0">
              <a:solidFill>
                <a:srgbClr val="00B0F0"/>
              </a:solidFill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endParaRPr lang="ro-RO" sz="1800" i="1" dirty="0">
              <a:solidFill>
                <a:srgbClr val="FF0000"/>
              </a:solidFill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o-RO" sz="1800" i="1" dirty="0">
                <a:solidFill>
                  <a:srgbClr val="FF0000"/>
                </a:solidFill>
              </a:rPr>
              <a:t>Temperatura-</a:t>
            </a:r>
            <a:r>
              <a:rPr lang="ro-RO" sz="1800" dirty="0">
                <a:solidFill>
                  <a:prstClr val="black"/>
                </a:solidFill>
              </a:rPr>
              <a:t> ex. p/u germinare </a:t>
            </a: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o-RO" sz="1800" dirty="0">
                <a:solidFill>
                  <a:prstClr val="black"/>
                </a:solidFill>
              </a:rPr>
              <a:t>la Foeniculum 6-8C, Coriandrum 4-6C </a:t>
            </a: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o-RO" sz="1800" i="1" dirty="0">
                <a:solidFill>
                  <a:srgbClr val="FF0000"/>
                </a:solidFill>
              </a:rPr>
              <a:t> </a:t>
            </a: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o-RO" sz="1800" i="1" dirty="0">
                <a:solidFill>
                  <a:srgbClr val="FF0000"/>
                </a:solidFill>
              </a:rPr>
              <a:t>umeditatea- </a:t>
            </a:r>
            <a:r>
              <a:rPr lang="ro-RO" sz="1800" dirty="0">
                <a:solidFill>
                  <a:prstClr val="black"/>
                </a:solidFill>
              </a:rPr>
              <a:t>iubitoare de apa, rezistente la lipsa de apă</a:t>
            </a:r>
          </a:p>
          <a:p>
            <a:pPr marL="109728" lvl="0" indent="0" algn="just">
              <a:buClr>
                <a:srgbClr val="2DA2BF"/>
              </a:buClr>
              <a:buNone/>
            </a:pPr>
            <a:endParaRPr lang="ro-RO" sz="1800" i="1" dirty="0">
              <a:solidFill>
                <a:srgbClr val="FF0000"/>
              </a:solidFill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o-RO" sz="1800" i="1" dirty="0">
                <a:solidFill>
                  <a:srgbClr val="FF0000"/>
                </a:solidFill>
              </a:rPr>
              <a:t>Lumina-</a:t>
            </a:r>
            <a:r>
              <a:rPr lang="ro-RO" sz="1800" i="1" dirty="0">
                <a:solidFill>
                  <a:prstClr val="black"/>
                </a:solidFill>
              </a:rPr>
              <a:t> </a:t>
            </a:r>
            <a:r>
              <a:rPr lang="ro-RO" sz="1800" dirty="0">
                <a:solidFill>
                  <a:prstClr val="black"/>
                </a:solidFill>
              </a:rPr>
              <a:t>iubitoare de lumină(producătoare de uleiuri volatile), condiții de lumină mai scăzută(Rostopasca, Lăcrămioara, Ghiocelul, Fragii de pădure, Pătlagina)</a:t>
            </a: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o-RO" sz="1800" dirty="0">
                <a:solidFill>
                  <a:prstClr val="black"/>
                </a:solidFill>
              </a:rPr>
              <a:t> vîntul- duce la micșorarea cantității de ulei </a:t>
            </a:r>
          </a:p>
          <a:p>
            <a:pPr marL="109728" lvl="0" indent="0" algn="just">
              <a:buClr>
                <a:srgbClr val="2DA2BF"/>
              </a:buClr>
              <a:buNone/>
            </a:pPr>
            <a:endParaRPr lang="ro-RO" sz="1800" i="1" dirty="0">
              <a:solidFill>
                <a:srgbClr val="FF0000"/>
              </a:solidFill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o-RO" sz="1800" i="1" dirty="0">
                <a:solidFill>
                  <a:srgbClr val="FF0000"/>
                </a:solidFill>
              </a:rPr>
              <a:t>Solul-</a:t>
            </a:r>
            <a:r>
              <a:rPr lang="ro-RO" sz="1800" dirty="0">
                <a:solidFill>
                  <a:prstClr val="black"/>
                </a:solidFill>
              </a:rPr>
              <a:t> însușirele fizico-chimice, biologice, textura, structura, pH-ul, gradul de aprovizionare cu elemente nutritive, expoziția, amplasarea. De ex: soluri nisipoase – Lemnul dulce, Săpunărița; soluri ușoare- plante ce dezvoltă stoloni, bulbi, rădăcini; terenuri bălțite-Obigeana etc.</a:t>
            </a:r>
          </a:p>
          <a:p>
            <a:pPr marL="109728" lvl="0" indent="0" algn="just">
              <a:buClr>
                <a:srgbClr val="2DA2BF"/>
              </a:buClr>
              <a:buNone/>
            </a:pPr>
            <a:endParaRPr lang="ro-RO" sz="1800" i="1" dirty="0">
              <a:solidFill>
                <a:prstClr val="black"/>
              </a:solidFill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o-RO" sz="1800" i="1" dirty="0">
                <a:solidFill>
                  <a:prstClr val="black"/>
                </a:solidFill>
              </a:rPr>
              <a:t> </a:t>
            </a:r>
            <a:r>
              <a:rPr lang="ro-RO" sz="1800" i="1" dirty="0">
                <a:solidFill>
                  <a:srgbClr val="FF0000"/>
                </a:solidFill>
              </a:rPr>
              <a:t>zonarea-</a:t>
            </a:r>
            <a:r>
              <a:rPr lang="ro-RO" sz="1800" i="1" dirty="0">
                <a:solidFill>
                  <a:prstClr val="black"/>
                </a:solidFill>
              </a:rPr>
              <a:t> </a:t>
            </a:r>
            <a:r>
              <a:rPr lang="ro-RO" sz="1800" dirty="0">
                <a:solidFill>
                  <a:prstClr val="black"/>
                </a:solidFill>
              </a:rPr>
              <a:t>zona umedă și răcoroasă(regim pluviometric 600-750mm temperaturi medii7,5-8,5C r.subcarpatică, intramontane, zona uscată și călduroasă-(475-600mm, t medie10-11C)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B162D45D-61DD-413E-8BFA-88C571EC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10" y="973761"/>
            <a:ext cx="5213290" cy="260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E33AE4-85DF-4505-8A75-85C0D3743EAE}"/>
              </a:ext>
            </a:extLst>
          </p:cNvPr>
          <p:cNvSpPr txBox="1"/>
          <p:nvPr/>
        </p:nvSpPr>
        <p:spPr>
          <a:xfrm>
            <a:off x="510588" y="818327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dirty="0">
                <a:solidFill>
                  <a:srgbClr val="464646"/>
                </a:solidFill>
                <a:latin typeface="Aharoni" pitchFamily="2" charset="-79"/>
                <a:cs typeface="Aharoni" pitchFamily="2" charset="-79"/>
              </a:rPr>
              <a:t>Factorii care influențează producția și calitatea plantelor PAM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80" y="136833"/>
            <a:ext cx="771439" cy="83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8" y="173819"/>
            <a:ext cx="654140" cy="599963"/>
          </a:xfrm>
          <a:prstGeom prst="rect">
            <a:avLst/>
          </a:prstGeom>
        </p:spPr>
      </p:pic>
      <p:pic>
        <p:nvPicPr>
          <p:cNvPr id="5" name="Picture 2" descr="colour Programm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90" y="201366"/>
            <a:ext cx="819560" cy="5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t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AD03E-99EB-4A0E-9FDD-4ECE8FA33A17}"/>
              </a:ext>
            </a:extLst>
          </p:cNvPr>
          <p:cNvSpPr txBox="1"/>
          <p:nvPr/>
        </p:nvSpPr>
        <p:spPr>
          <a:xfrm>
            <a:off x="1913138" y="309994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8" name="Схема 15">
            <a:extLst>
              <a:ext uri="{FF2B5EF4-FFF2-40B4-BE49-F238E27FC236}">
                <a16:creationId xmlns:a16="http://schemas.microsoft.com/office/drawing/2014/main" id="{B6B1AB18-B5BC-4451-AC5F-388E291F7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290730"/>
              </p:ext>
            </p:extLst>
          </p:nvPr>
        </p:nvGraphicFramePr>
        <p:xfrm>
          <a:off x="1682319" y="1999551"/>
          <a:ext cx="8198528" cy="4470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EBE936A-AE05-434D-ACCE-00C2938ABA70}"/>
              </a:ext>
            </a:extLst>
          </p:cNvPr>
          <p:cNvSpPr txBox="1"/>
          <p:nvPr/>
        </p:nvSpPr>
        <p:spPr>
          <a:xfrm>
            <a:off x="4345620" y="1264690"/>
            <a:ext cx="6098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Oportunități - Plante aromatice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692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80" y="136833"/>
            <a:ext cx="771439" cy="83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8" y="173819"/>
            <a:ext cx="654140" cy="599963"/>
          </a:xfrm>
          <a:prstGeom prst="rect">
            <a:avLst/>
          </a:prstGeom>
        </p:spPr>
      </p:pic>
      <p:pic>
        <p:nvPicPr>
          <p:cNvPr id="5" name="Picture 2" descr="colour Programm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90" y="201366"/>
            <a:ext cx="819560" cy="5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t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27">
            <a:extLst>
              <a:ext uri="{FF2B5EF4-FFF2-40B4-BE49-F238E27FC236}">
                <a16:creationId xmlns:a16="http://schemas.microsoft.com/office/drawing/2014/main" id="{9C41EE9C-EC8C-4036-9159-0ED28C7AE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176807"/>
              </p:ext>
            </p:extLst>
          </p:nvPr>
        </p:nvGraphicFramePr>
        <p:xfrm>
          <a:off x="1673441" y="1925021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07515E7-4502-4F87-A603-579D28852F23}"/>
              </a:ext>
            </a:extLst>
          </p:cNvPr>
          <p:cNvSpPr txBox="1"/>
          <p:nvPr/>
        </p:nvSpPr>
        <p:spPr>
          <a:xfrm>
            <a:off x="3528874" y="1106289"/>
            <a:ext cx="6098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b="1" dirty="0">
                <a:solidFill>
                  <a:schemeClr val="tx1"/>
                </a:solidFill>
              </a:rPr>
              <a:t>Oportunități Plante Medicinale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3396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80" y="136833"/>
            <a:ext cx="771439" cy="83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8" y="173819"/>
            <a:ext cx="654140" cy="599963"/>
          </a:xfrm>
          <a:prstGeom prst="rect">
            <a:avLst/>
          </a:prstGeom>
        </p:spPr>
      </p:pic>
      <p:pic>
        <p:nvPicPr>
          <p:cNvPr id="5" name="Picture 2" descr="colour Programm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90" y="201366"/>
            <a:ext cx="819560" cy="5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t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AD03E-99EB-4A0E-9FDD-4ECE8FA33A17}"/>
              </a:ext>
            </a:extLst>
          </p:cNvPr>
          <p:cNvSpPr txBox="1"/>
          <p:nvPr/>
        </p:nvSpPr>
        <p:spPr>
          <a:xfrm>
            <a:off x="1913138" y="309994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E936A-AE05-434D-ACCE-00C2938ABA70}"/>
              </a:ext>
            </a:extLst>
          </p:cNvPr>
          <p:cNvSpPr txBox="1"/>
          <p:nvPr/>
        </p:nvSpPr>
        <p:spPr>
          <a:xfrm>
            <a:off x="4345620" y="1264690"/>
            <a:ext cx="6098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de obţinere a produselor</a:t>
            </a:r>
            <a:endParaRPr lang="en-US" sz="2400" b="1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D6B58B3-52FC-4ECD-BBC2-E45FF6096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Procesarea cu vapori de apă</a:t>
            </a:r>
          </a:p>
          <a:p>
            <a:endParaRPr lang="en-US" dirty="0"/>
          </a:p>
        </p:txBody>
      </p:sp>
      <p:pic>
        <p:nvPicPr>
          <p:cNvPr id="11" name="Picture 3" descr="E:\Victor Melnic - 1\pic_35_fmt.jpg">
            <a:extLst>
              <a:ext uri="{FF2B5EF4-FFF2-40B4-BE49-F238E27FC236}">
                <a16:creationId xmlns:a16="http://schemas.microsoft.com/office/drawing/2014/main" id="{FB37438B-DF70-428A-92A2-1C1E286C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24" y="2781886"/>
            <a:ext cx="3828140" cy="28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Victor Melnic - 1\unnamed (2).jpg">
            <a:extLst>
              <a:ext uri="{FF2B5EF4-FFF2-40B4-BE49-F238E27FC236}">
                <a16:creationId xmlns:a16="http://schemas.microsoft.com/office/drawing/2014/main" id="{E760156B-C6B1-4AF2-BFB8-E4241894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34" y="2774063"/>
            <a:ext cx="36724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5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80" y="136833"/>
            <a:ext cx="771439" cy="83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8" y="173819"/>
            <a:ext cx="654140" cy="599963"/>
          </a:xfrm>
          <a:prstGeom prst="rect">
            <a:avLst/>
          </a:prstGeom>
        </p:spPr>
      </p:pic>
      <p:pic>
        <p:nvPicPr>
          <p:cNvPr id="5" name="Picture 2" descr="colour Programm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90" y="201366"/>
            <a:ext cx="819560" cy="5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t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AD03E-99EB-4A0E-9FDD-4ECE8FA33A17}"/>
              </a:ext>
            </a:extLst>
          </p:cNvPr>
          <p:cNvSpPr txBox="1"/>
          <p:nvPr/>
        </p:nvSpPr>
        <p:spPr>
          <a:xfrm>
            <a:off x="1913138" y="309994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3704138-D355-4AAF-92D2-01B0B37AE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Procesarea  CO</a:t>
            </a:r>
            <a:r>
              <a:rPr lang="ro-RO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extracţie supercritică fluidică</a:t>
            </a:r>
            <a:endParaRPr lang="en-US" dirty="0"/>
          </a:p>
        </p:txBody>
      </p:sp>
      <p:pic>
        <p:nvPicPr>
          <p:cNvPr id="11" name="Picture 2" descr="E:\Victor Melnic - 1\unnamed (1).jpg">
            <a:extLst>
              <a:ext uri="{FF2B5EF4-FFF2-40B4-BE49-F238E27FC236}">
                <a16:creationId xmlns:a16="http://schemas.microsoft.com/office/drawing/2014/main" id="{086E18E0-EAEA-4119-BAA3-E20140F4E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11978" r="13493" b="19532"/>
          <a:stretch/>
        </p:blipFill>
        <p:spPr bwMode="auto">
          <a:xfrm>
            <a:off x="-1" y="2531451"/>
            <a:ext cx="5122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Victor Melnic - 1\CBD-Extraction-Method-Explained-supercritical-Co2-1.jpg">
            <a:extLst>
              <a:ext uri="{FF2B5EF4-FFF2-40B4-BE49-F238E27FC236}">
                <a16:creationId xmlns:a16="http://schemas.microsoft.com/office/drawing/2014/main" id="{D6B43293-8F33-4FAB-BF54-EDC6C53F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47" y="2270316"/>
            <a:ext cx="4630486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0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80" y="136833"/>
            <a:ext cx="771439" cy="83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8" y="173819"/>
            <a:ext cx="654140" cy="599963"/>
          </a:xfrm>
          <a:prstGeom prst="rect">
            <a:avLst/>
          </a:prstGeom>
        </p:spPr>
      </p:pic>
      <p:pic>
        <p:nvPicPr>
          <p:cNvPr id="5" name="Picture 2" descr="colour Programm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90" y="201366"/>
            <a:ext cx="819560" cy="5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t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AD03E-99EB-4A0E-9FDD-4ECE8FA33A17}"/>
              </a:ext>
            </a:extLst>
          </p:cNvPr>
          <p:cNvSpPr txBox="1"/>
          <p:nvPr/>
        </p:nvSpPr>
        <p:spPr>
          <a:xfrm>
            <a:off x="1913138" y="309994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E936A-AE05-434D-ACCE-00C2938ABA70}"/>
              </a:ext>
            </a:extLst>
          </p:cNvPr>
          <p:cNvSpPr txBox="1"/>
          <p:nvPr/>
        </p:nvSpPr>
        <p:spPr>
          <a:xfrm>
            <a:off x="110972" y="1235229"/>
            <a:ext cx="6098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Produsele din plante aromatice și medicinale</a:t>
            </a:r>
            <a:endParaRPr lang="en-US" sz="2400" b="1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AC44169-F560-43CE-830F-6D8C7CBAA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08" y="172635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o-RO" dirty="0"/>
              <a:t>Levănțică- Lavandula angustifolia</a:t>
            </a:r>
          </a:p>
          <a:p>
            <a:r>
              <a:rPr lang="ro-RO" dirty="0"/>
              <a:t>Plantă multianuală(25ani)</a:t>
            </a:r>
          </a:p>
          <a:p>
            <a:r>
              <a:rPr lang="ro-RO" dirty="0"/>
              <a:t>Produse-uleiuri</a:t>
            </a:r>
          </a:p>
          <a:p>
            <a:r>
              <a:rPr lang="ro-RO" b="1" dirty="0"/>
              <a:t>Monarda</a:t>
            </a:r>
            <a:r>
              <a:rPr lang="ro-RO" dirty="0"/>
              <a:t>-</a:t>
            </a:r>
            <a:r>
              <a:rPr lang="ro-RO" i="1" dirty="0"/>
              <a:t>Monarda fisstulosa</a:t>
            </a:r>
          </a:p>
          <a:p>
            <a:r>
              <a:rPr lang="ro-RO" dirty="0"/>
              <a:t>Plantă-perenă, multianuală,</a:t>
            </a:r>
          </a:p>
          <a:p>
            <a:r>
              <a:rPr lang="ro-RO" dirty="0"/>
              <a:t>Înmulîirea- semințe, vegetativ.</a:t>
            </a:r>
          </a:p>
          <a:p>
            <a:r>
              <a:rPr lang="ro-RO" dirty="0"/>
              <a:t>Produsul-ulei volatil, producerea de ceiaiuri, creme,siropuri, preparate pentru dezinfecția</a:t>
            </a:r>
          </a:p>
          <a:p>
            <a:r>
              <a:rPr lang="ro-RO" dirty="0"/>
              <a:t>încăperilor</a:t>
            </a:r>
          </a:p>
          <a:p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7C96B2F-0EF8-414A-BD73-4005EE85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46" y="584071"/>
            <a:ext cx="3369632" cy="223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090C8B2-614A-47D4-8E5C-87CD38A9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976" y="3099942"/>
            <a:ext cx="3099264" cy="280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68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842</Words>
  <Application>Microsoft Office PowerPoint</Application>
  <PresentationFormat>Широкоэкранный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Jesica</dc:creator>
  <cp:lastModifiedBy>Cristin Melnic</cp:lastModifiedBy>
  <cp:revision>7</cp:revision>
  <dcterms:created xsi:type="dcterms:W3CDTF">2018-08-30T12:28:00Z</dcterms:created>
  <dcterms:modified xsi:type="dcterms:W3CDTF">2021-10-11T15:37:45Z</dcterms:modified>
</cp:coreProperties>
</file>