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82" r:id="rId2"/>
    <p:sldId id="2983" r:id="rId3"/>
    <p:sldId id="3360" r:id="rId4"/>
    <p:sldId id="3361" r:id="rId5"/>
    <p:sldId id="3367" r:id="rId6"/>
    <p:sldId id="2768" r:id="rId7"/>
    <p:sldId id="3362" r:id="rId8"/>
    <p:sldId id="3368" r:id="rId9"/>
    <p:sldId id="3370" r:id="rId10"/>
    <p:sldId id="3372" r:id="rId11"/>
    <p:sldId id="3373" r:id="rId12"/>
    <p:sldId id="269" r:id="rId13"/>
    <p:sldId id="3369" r:id="rId14"/>
    <p:sldId id="3371" r:id="rId15"/>
    <p:sldId id="3365" r:id="rId16"/>
    <p:sldId id="2764" r:id="rId17"/>
  </p:sldIdLst>
  <p:sldSz cx="18288000" cy="10287000"/>
  <p:notesSz cx="6858000" cy="9144000"/>
  <p:embeddedFontLst>
    <p:embeddedFont>
      <p:font typeface="Open Sauce Bold" panose="020B0604020202020204" charset="0"/>
      <p:regular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6723C0-DC48-4D08-AAB4-4ABA69F1FFC3}" v="68" dt="2026-05-08T19:08:46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8" autoAdjust="0"/>
    <p:restoredTop sz="93464" autoAdjust="0"/>
  </p:normalViewPr>
  <p:slideViewPr>
    <p:cSldViewPr>
      <p:cViewPr varScale="1">
        <p:scale>
          <a:sx n="49" d="100"/>
          <a:sy n="49" d="100"/>
        </p:scale>
        <p:origin x="1142" y="77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elia Bahnaru" userId="1dd85554-a37d-4dbf-afa2-7a0e655b7c77" providerId="ADAL" clId="{CAB4F370-010D-4312-8EEC-CC3F011C81DF}"/>
    <pc:docChg chg="undo custSel addSld delSld modSld sldOrd">
      <pc:chgData name="Aurelia Bahnaru" userId="1dd85554-a37d-4dbf-afa2-7a0e655b7c77" providerId="ADAL" clId="{CAB4F370-010D-4312-8EEC-CC3F011C81DF}" dt="2026-05-09T06:18:44.331" v="857" actId="20577"/>
      <pc:docMkLst>
        <pc:docMk/>
      </pc:docMkLst>
      <pc:sldChg chg="del">
        <pc:chgData name="Aurelia Bahnaru" userId="1dd85554-a37d-4dbf-afa2-7a0e655b7c77" providerId="ADAL" clId="{CAB4F370-010D-4312-8EEC-CC3F011C81DF}" dt="2026-05-08T17:07:17.140" v="193" actId="47"/>
        <pc:sldMkLst>
          <pc:docMk/>
          <pc:sldMk cId="0" sldId="260"/>
        </pc:sldMkLst>
      </pc:sldChg>
      <pc:sldChg chg="modSp add mod">
        <pc:chgData name="Aurelia Bahnaru" userId="1dd85554-a37d-4dbf-afa2-7a0e655b7c77" providerId="ADAL" clId="{CAB4F370-010D-4312-8EEC-CC3F011C81DF}" dt="2026-05-08T18:32:12.989" v="794" actId="113"/>
        <pc:sldMkLst>
          <pc:docMk/>
          <pc:sldMk cId="495330002" sldId="269"/>
        </pc:sldMkLst>
        <pc:spChg chg="mod">
          <ac:chgData name="Aurelia Bahnaru" userId="1dd85554-a37d-4dbf-afa2-7a0e655b7c77" providerId="ADAL" clId="{CAB4F370-010D-4312-8EEC-CC3F011C81DF}" dt="2026-05-08T18:32:12.989" v="794" actId="113"/>
          <ac:spMkLst>
            <pc:docMk/>
            <pc:sldMk cId="495330002" sldId="269"/>
            <ac:spMk id="2" creationId="{088BAD70-804A-CEE2-7B1D-739D80D039C0}"/>
          </ac:spMkLst>
        </pc:spChg>
        <pc:spChg chg="mod">
          <ac:chgData name="Aurelia Bahnaru" userId="1dd85554-a37d-4dbf-afa2-7a0e655b7c77" providerId="ADAL" clId="{CAB4F370-010D-4312-8EEC-CC3F011C81DF}" dt="2026-05-08T18:32:12.989" v="794" actId="113"/>
          <ac:spMkLst>
            <pc:docMk/>
            <pc:sldMk cId="495330002" sldId="269"/>
            <ac:spMk id="3" creationId="{56438609-5F2B-BAE5-33BC-92C1BA55999C}"/>
          </ac:spMkLst>
        </pc:spChg>
        <pc:spChg chg="mod">
          <ac:chgData name="Aurelia Bahnaru" userId="1dd85554-a37d-4dbf-afa2-7a0e655b7c77" providerId="ADAL" clId="{CAB4F370-010D-4312-8EEC-CC3F011C81DF}" dt="2026-05-08T18:32:12.989" v="794" actId="113"/>
          <ac:spMkLst>
            <pc:docMk/>
            <pc:sldMk cId="495330002" sldId="269"/>
            <ac:spMk id="4" creationId="{7350DDDF-DBC8-CAAB-1BF6-3E63CAF60D4D}"/>
          </ac:spMkLst>
        </pc:spChg>
        <pc:spChg chg="mod">
          <ac:chgData name="Aurelia Bahnaru" userId="1dd85554-a37d-4dbf-afa2-7a0e655b7c77" providerId="ADAL" clId="{CAB4F370-010D-4312-8EEC-CC3F011C81DF}" dt="2026-05-08T18:32:12.989" v="794" actId="113"/>
          <ac:spMkLst>
            <pc:docMk/>
            <pc:sldMk cId="495330002" sldId="269"/>
            <ac:spMk id="5" creationId="{9154A2BD-389A-33F7-22C1-512A6921A7B5}"/>
          </ac:spMkLst>
        </pc:spChg>
        <pc:spChg chg="mod">
          <ac:chgData name="Aurelia Bahnaru" userId="1dd85554-a37d-4dbf-afa2-7a0e655b7c77" providerId="ADAL" clId="{CAB4F370-010D-4312-8EEC-CC3F011C81DF}" dt="2026-05-08T18:32:12.989" v="794" actId="113"/>
          <ac:spMkLst>
            <pc:docMk/>
            <pc:sldMk cId="495330002" sldId="269"/>
            <ac:spMk id="7" creationId="{A3A68A31-F9C5-8AB2-722C-6FF27803D0CF}"/>
          </ac:spMkLst>
        </pc:spChg>
      </pc:sldChg>
      <pc:sldChg chg="del">
        <pc:chgData name="Aurelia Bahnaru" userId="1dd85554-a37d-4dbf-afa2-7a0e655b7c77" providerId="ADAL" clId="{CAB4F370-010D-4312-8EEC-CC3F011C81DF}" dt="2026-05-08T17:49:35.043" v="539" actId="2696"/>
        <pc:sldMkLst>
          <pc:docMk/>
          <pc:sldMk cId="4107969924" sldId="269"/>
        </pc:sldMkLst>
      </pc:sldChg>
      <pc:sldChg chg="del">
        <pc:chgData name="Aurelia Bahnaru" userId="1dd85554-a37d-4dbf-afa2-7a0e655b7c77" providerId="ADAL" clId="{CAB4F370-010D-4312-8EEC-CC3F011C81DF}" dt="2026-05-08T17:06:49.780" v="186" actId="47"/>
        <pc:sldMkLst>
          <pc:docMk/>
          <pc:sldMk cId="1978532966" sldId="275"/>
        </pc:sldMkLst>
      </pc:sldChg>
      <pc:sldChg chg="del">
        <pc:chgData name="Aurelia Bahnaru" userId="1dd85554-a37d-4dbf-afa2-7a0e655b7c77" providerId="ADAL" clId="{CAB4F370-010D-4312-8EEC-CC3F011C81DF}" dt="2026-05-08T17:50:21.280" v="541" actId="47"/>
        <pc:sldMkLst>
          <pc:docMk/>
          <pc:sldMk cId="2583474328" sldId="280"/>
        </pc:sldMkLst>
      </pc:sldChg>
      <pc:sldChg chg="delSp add del mod">
        <pc:chgData name="Aurelia Bahnaru" userId="1dd85554-a37d-4dbf-afa2-7a0e655b7c77" providerId="ADAL" clId="{CAB4F370-010D-4312-8EEC-CC3F011C81DF}" dt="2026-05-08T18:02:12.044" v="636" actId="47"/>
        <pc:sldMkLst>
          <pc:docMk/>
          <pc:sldMk cId="3031266021" sldId="363"/>
        </pc:sldMkLst>
        <pc:spChg chg="del">
          <ac:chgData name="Aurelia Bahnaru" userId="1dd85554-a37d-4dbf-afa2-7a0e655b7c77" providerId="ADAL" clId="{CAB4F370-010D-4312-8EEC-CC3F011C81DF}" dt="2026-05-08T17:12:17.835" v="282" actId="478"/>
          <ac:spMkLst>
            <pc:docMk/>
            <pc:sldMk cId="3031266021" sldId="363"/>
            <ac:spMk id="2" creationId="{71BF5CD3-5447-ADA3-41FF-22FC998A6F0A}"/>
          </ac:spMkLst>
        </pc:spChg>
      </pc:sldChg>
      <pc:sldChg chg="addSp delSp modSp add del mod">
        <pc:chgData name="Aurelia Bahnaru" userId="1dd85554-a37d-4dbf-afa2-7a0e655b7c77" providerId="ADAL" clId="{CAB4F370-010D-4312-8EEC-CC3F011C81DF}" dt="2026-05-08T18:02:17.258" v="640" actId="47"/>
        <pc:sldMkLst>
          <pc:docMk/>
          <pc:sldMk cId="1360087609" sldId="385"/>
        </pc:sldMkLst>
        <pc:spChg chg="del">
          <ac:chgData name="Aurelia Bahnaru" userId="1dd85554-a37d-4dbf-afa2-7a0e655b7c77" providerId="ADAL" clId="{CAB4F370-010D-4312-8EEC-CC3F011C81DF}" dt="2026-05-08T17:12:05.254" v="280" actId="478"/>
          <ac:spMkLst>
            <pc:docMk/>
            <pc:sldMk cId="1360087609" sldId="385"/>
            <ac:spMk id="2" creationId="{3FE0CFE1-F6BC-3650-2E5D-0B2950826FD7}"/>
          </ac:spMkLst>
        </pc:spChg>
        <pc:spChg chg="del mod">
          <ac:chgData name="Aurelia Bahnaru" userId="1dd85554-a37d-4dbf-afa2-7a0e655b7c77" providerId="ADAL" clId="{CAB4F370-010D-4312-8EEC-CC3F011C81DF}" dt="2026-05-08T17:59:49.986" v="584" actId="21"/>
          <ac:spMkLst>
            <pc:docMk/>
            <pc:sldMk cId="1360087609" sldId="385"/>
            <ac:spMk id="4" creationId="{430941B3-17FF-8D69-A4BA-D8134BF78678}"/>
          </ac:spMkLst>
        </pc:spChg>
        <pc:spChg chg="add mod">
          <ac:chgData name="Aurelia Bahnaru" userId="1dd85554-a37d-4dbf-afa2-7a0e655b7c77" providerId="ADAL" clId="{CAB4F370-010D-4312-8EEC-CC3F011C81DF}" dt="2026-05-08T17:59:49.986" v="584" actId="21"/>
          <ac:spMkLst>
            <pc:docMk/>
            <pc:sldMk cId="1360087609" sldId="385"/>
            <ac:spMk id="6" creationId="{42445AD4-A3C6-65BC-50CF-9D0AB67B55F0}"/>
          </ac:spMkLst>
        </pc:spChg>
        <pc:spChg chg="del mod">
          <ac:chgData name="Aurelia Bahnaru" userId="1dd85554-a37d-4dbf-afa2-7a0e655b7c77" providerId="ADAL" clId="{CAB4F370-010D-4312-8EEC-CC3F011C81DF}" dt="2026-05-08T17:59:49.986" v="584" actId="21"/>
          <ac:spMkLst>
            <pc:docMk/>
            <pc:sldMk cId="1360087609" sldId="385"/>
            <ac:spMk id="17" creationId="{24BE2437-F864-F978-07E8-C5F80867EC30}"/>
          </ac:spMkLst>
        </pc:spChg>
      </pc:sldChg>
      <pc:sldChg chg="del">
        <pc:chgData name="Aurelia Bahnaru" userId="1dd85554-a37d-4dbf-afa2-7a0e655b7c77" providerId="ADAL" clId="{CAB4F370-010D-4312-8EEC-CC3F011C81DF}" dt="2026-05-08T17:07:15.794" v="192" actId="47"/>
        <pc:sldMkLst>
          <pc:docMk/>
          <pc:sldMk cId="1290773443" sldId="2687"/>
        </pc:sldMkLst>
      </pc:sldChg>
      <pc:sldChg chg="ord">
        <pc:chgData name="Aurelia Bahnaru" userId="1dd85554-a37d-4dbf-afa2-7a0e655b7c77" providerId="ADAL" clId="{CAB4F370-010D-4312-8EEC-CC3F011C81DF}" dt="2026-05-08T18:02:15.047" v="638"/>
        <pc:sldMkLst>
          <pc:docMk/>
          <pc:sldMk cId="0" sldId="2764"/>
        </pc:sldMkLst>
      </pc:sldChg>
      <pc:sldChg chg="modSp add mod ord setBg">
        <pc:chgData name="Aurelia Bahnaru" userId="1dd85554-a37d-4dbf-afa2-7a0e655b7c77" providerId="ADAL" clId="{CAB4F370-010D-4312-8EEC-CC3F011C81DF}" dt="2026-05-08T18:31:51.536" v="788" actId="113"/>
        <pc:sldMkLst>
          <pc:docMk/>
          <pc:sldMk cId="2791789784" sldId="2768"/>
        </pc:sldMkLst>
        <pc:spChg chg="mod">
          <ac:chgData name="Aurelia Bahnaru" userId="1dd85554-a37d-4dbf-afa2-7a0e655b7c77" providerId="ADAL" clId="{CAB4F370-010D-4312-8EEC-CC3F011C81DF}" dt="2026-05-08T18:31:51.536" v="788" actId="113"/>
          <ac:spMkLst>
            <pc:docMk/>
            <pc:sldMk cId="2791789784" sldId="2768"/>
            <ac:spMk id="15" creationId="{C4A707B4-4D6D-DED1-7C91-840CEBDDA29D}"/>
          </ac:spMkLst>
        </pc:spChg>
        <pc:spChg chg="mod">
          <ac:chgData name="Aurelia Bahnaru" userId="1dd85554-a37d-4dbf-afa2-7a0e655b7c77" providerId="ADAL" clId="{CAB4F370-010D-4312-8EEC-CC3F011C81DF}" dt="2026-05-08T18:31:47.526" v="787" actId="2711"/>
          <ac:spMkLst>
            <pc:docMk/>
            <pc:sldMk cId="2791789784" sldId="2768"/>
            <ac:spMk id="17" creationId="{A59942D2-750A-48D6-8792-E629B82EF95E}"/>
          </ac:spMkLst>
        </pc:spChg>
        <pc:spChg chg="mod">
          <ac:chgData name="Aurelia Bahnaru" userId="1dd85554-a37d-4dbf-afa2-7a0e655b7c77" providerId="ADAL" clId="{CAB4F370-010D-4312-8EEC-CC3F011C81DF}" dt="2026-05-08T18:31:47.526" v="787" actId="2711"/>
          <ac:spMkLst>
            <pc:docMk/>
            <pc:sldMk cId="2791789784" sldId="2768"/>
            <ac:spMk id="18" creationId="{BC93480E-6AEB-6655-ED81-50597C2CD102}"/>
          </ac:spMkLst>
        </pc:spChg>
        <pc:spChg chg="mod">
          <ac:chgData name="Aurelia Bahnaru" userId="1dd85554-a37d-4dbf-afa2-7a0e655b7c77" providerId="ADAL" clId="{CAB4F370-010D-4312-8EEC-CC3F011C81DF}" dt="2026-05-08T18:31:47.526" v="787" actId="2711"/>
          <ac:spMkLst>
            <pc:docMk/>
            <pc:sldMk cId="2791789784" sldId="2768"/>
            <ac:spMk id="19" creationId="{CA034790-9E62-4C32-A99C-B3E791DB55E2}"/>
          </ac:spMkLst>
        </pc:spChg>
        <pc:spChg chg="mod">
          <ac:chgData name="Aurelia Bahnaru" userId="1dd85554-a37d-4dbf-afa2-7a0e655b7c77" providerId="ADAL" clId="{CAB4F370-010D-4312-8EEC-CC3F011C81DF}" dt="2026-05-08T18:31:47.526" v="787" actId="2711"/>
          <ac:spMkLst>
            <pc:docMk/>
            <pc:sldMk cId="2791789784" sldId="2768"/>
            <ac:spMk id="29" creationId="{67075B1A-BBFA-4137-A780-4464331F2EDC}"/>
          </ac:spMkLst>
        </pc:spChg>
        <pc:spChg chg="mod">
          <ac:chgData name="Aurelia Bahnaru" userId="1dd85554-a37d-4dbf-afa2-7a0e655b7c77" providerId="ADAL" clId="{CAB4F370-010D-4312-8EEC-CC3F011C81DF}" dt="2026-05-08T18:31:47.526" v="787" actId="2711"/>
          <ac:spMkLst>
            <pc:docMk/>
            <pc:sldMk cId="2791789784" sldId="2768"/>
            <ac:spMk id="30" creationId="{00BCA892-DCC9-4229-831A-0E1FE476C492}"/>
          </ac:spMkLst>
        </pc:spChg>
        <pc:spChg chg="mod">
          <ac:chgData name="Aurelia Bahnaru" userId="1dd85554-a37d-4dbf-afa2-7a0e655b7c77" providerId="ADAL" clId="{CAB4F370-010D-4312-8EEC-CC3F011C81DF}" dt="2026-05-08T18:31:47.526" v="787" actId="2711"/>
          <ac:spMkLst>
            <pc:docMk/>
            <pc:sldMk cId="2791789784" sldId="2768"/>
            <ac:spMk id="31" creationId="{0519E09A-74CA-4047-BB7E-A8961C90AE29}"/>
          </ac:spMkLst>
        </pc:spChg>
      </pc:sldChg>
      <pc:sldChg chg="del ord">
        <pc:chgData name="Aurelia Bahnaru" userId="1dd85554-a37d-4dbf-afa2-7a0e655b7c77" providerId="ADAL" clId="{CAB4F370-010D-4312-8EEC-CC3F011C81DF}" dt="2026-05-08T17:49:35.043" v="539" actId="2696"/>
        <pc:sldMkLst>
          <pc:docMk/>
          <pc:sldMk cId="3640796527" sldId="2768"/>
        </pc:sldMkLst>
      </pc:sldChg>
      <pc:sldChg chg="del">
        <pc:chgData name="Aurelia Bahnaru" userId="1dd85554-a37d-4dbf-afa2-7a0e655b7c77" providerId="ADAL" clId="{CAB4F370-010D-4312-8EEC-CC3F011C81DF}" dt="2026-05-08T17:07:03.090" v="188" actId="47"/>
        <pc:sldMkLst>
          <pc:docMk/>
          <pc:sldMk cId="3841157776" sldId="2798"/>
        </pc:sldMkLst>
      </pc:sldChg>
      <pc:sldChg chg="addSp delSp modSp add del mod modTransition">
        <pc:chgData name="Aurelia Bahnaru" userId="1dd85554-a37d-4dbf-afa2-7a0e655b7c77" providerId="ADAL" clId="{CAB4F370-010D-4312-8EEC-CC3F011C81DF}" dt="2026-05-08T17:29:28.247" v="394" actId="47"/>
        <pc:sldMkLst>
          <pc:docMk/>
          <pc:sldMk cId="4287332178" sldId="2891"/>
        </pc:sldMkLst>
        <pc:spChg chg="mod">
          <ac:chgData name="Aurelia Bahnaru" userId="1dd85554-a37d-4dbf-afa2-7a0e655b7c77" providerId="ADAL" clId="{CAB4F370-010D-4312-8EEC-CC3F011C81DF}" dt="2026-05-08T16:55:40.711" v="118" actId="1036"/>
          <ac:spMkLst>
            <pc:docMk/>
            <pc:sldMk cId="4287332178" sldId="2891"/>
            <ac:spMk id="2" creationId="{3FDA42E4-AB8D-0433-0CDF-172F84D9DAB4}"/>
          </ac:spMkLst>
        </pc:spChg>
        <pc:spChg chg="mod">
          <ac:chgData name="Aurelia Bahnaru" userId="1dd85554-a37d-4dbf-afa2-7a0e655b7c77" providerId="ADAL" clId="{CAB4F370-010D-4312-8EEC-CC3F011C81DF}" dt="2026-05-08T16:55:40.711" v="118" actId="1036"/>
          <ac:spMkLst>
            <pc:docMk/>
            <pc:sldMk cId="4287332178" sldId="2891"/>
            <ac:spMk id="3" creationId="{04622909-B986-A2A1-6308-CA732FE2F76C}"/>
          </ac:spMkLst>
        </pc:spChg>
        <pc:spChg chg="mod">
          <ac:chgData name="Aurelia Bahnaru" userId="1dd85554-a37d-4dbf-afa2-7a0e655b7c77" providerId="ADAL" clId="{CAB4F370-010D-4312-8EEC-CC3F011C81DF}" dt="2026-05-08T16:55:40.711" v="118" actId="1036"/>
          <ac:spMkLst>
            <pc:docMk/>
            <pc:sldMk cId="4287332178" sldId="2891"/>
            <ac:spMk id="4" creationId="{2FA61C23-F878-03A5-C3B2-BD15E8F38FA5}"/>
          </ac:spMkLst>
        </pc:spChg>
        <pc:spChg chg="mod">
          <ac:chgData name="Aurelia Bahnaru" userId="1dd85554-a37d-4dbf-afa2-7a0e655b7c77" providerId="ADAL" clId="{CAB4F370-010D-4312-8EEC-CC3F011C81DF}" dt="2026-05-08T17:23:53.657" v="341" actId="20577"/>
          <ac:spMkLst>
            <pc:docMk/>
            <pc:sldMk cId="4287332178" sldId="2891"/>
            <ac:spMk id="5" creationId="{76F23EBF-7B01-A908-D39B-25DCE885C031}"/>
          </ac:spMkLst>
        </pc:spChg>
        <pc:spChg chg="mod">
          <ac:chgData name="Aurelia Bahnaru" userId="1dd85554-a37d-4dbf-afa2-7a0e655b7c77" providerId="ADAL" clId="{CAB4F370-010D-4312-8EEC-CC3F011C81DF}" dt="2026-05-08T16:55:40.711" v="118" actId="1036"/>
          <ac:spMkLst>
            <pc:docMk/>
            <pc:sldMk cId="4287332178" sldId="2891"/>
            <ac:spMk id="7" creationId="{30B6B89A-38D0-BD70-4D40-3C8C82B38173}"/>
          </ac:spMkLst>
        </pc:spChg>
        <pc:spChg chg="mod">
          <ac:chgData name="Aurelia Bahnaru" userId="1dd85554-a37d-4dbf-afa2-7a0e655b7c77" providerId="ADAL" clId="{CAB4F370-010D-4312-8EEC-CC3F011C81DF}" dt="2026-05-08T17:22:57.012" v="322" actId="114"/>
          <ac:spMkLst>
            <pc:docMk/>
            <pc:sldMk cId="4287332178" sldId="2891"/>
            <ac:spMk id="8" creationId="{58EBB489-62C1-4FFC-C61F-042B1F37B06F}"/>
          </ac:spMkLst>
        </pc:spChg>
        <pc:spChg chg="mod">
          <ac:chgData name="Aurelia Bahnaru" userId="1dd85554-a37d-4dbf-afa2-7a0e655b7c77" providerId="ADAL" clId="{CAB4F370-010D-4312-8EEC-CC3F011C81DF}" dt="2026-05-08T16:55:40.711" v="118" actId="1036"/>
          <ac:spMkLst>
            <pc:docMk/>
            <pc:sldMk cId="4287332178" sldId="2891"/>
            <ac:spMk id="10" creationId="{119D7173-4624-E9E1-29E1-502544FD2280}"/>
          </ac:spMkLst>
        </pc:spChg>
        <pc:spChg chg="mod">
          <ac:chgData name="Aurelia Bahnaru" userId="1dd85554-a37d-4dbf-afa2-7a0e655b7c77" providerId="ADAL" clId="{CAB4F370-010D-4312-8EEC-CC3F011C81DF}" dt="2026-05-08T17:24:43.599" v="356" actId="20577"/>
          <ac:spMkLst>
            <pc:docMk/>
            <pc:sldMk cId="4287332178" sldId="2891"/>
            <ac:spMk id="11" creationId="{4E774C4A-2E13-4930-4A21-9B20C9492AAC}"/>
          </ac:spMkLst>
        </pc:spChg>
        <pc:spChg chg="mod">
          <ac:chgData name="Aurelia Bahnaru" userId="1dd85554-a37d-4dbf-afa2-7a0e655b7c77" providerId="ADAL" clId="{CAB4F370-010D-4312-8EEC-CC3F011C81DF}" dt="2026-05-08T17:24:56.661" v="365" actId="20577"/>
          <ac:spMkLst>
            <pc:docMk/>
            <pc:sldMk cId="4287332178" sldId="2891"/>
            <ac:spMk id="14" creationId="{3780C535-1AEF-A4F6-EA92-A823BB2CE66E}"/>
          </ac:spMkLst>
        </pc:spChg>
        <pc:spChg chg="add mod">
          <ac:chgData name="Aurelia Bahnaru" userId="1dd85554-a37d-4dbf-afa2-7a0e655b7c77" providerId="ADAL" clId="{CAB4F370-010D-4312-8EEC-CC3F011C81DF}" dt="2026-05-08T16:55:48.716" v="121" actId="1076"/>
          <ac:spMkLst>
            <pc:docMk/>
            <pc:sldMk cId="4287332178" sldId="2891"/>
            <ac:spMk id="16" creationId="{7844666D-EED6-81F9-98CA-23E1D12838F0}"/>
          </ac:spMkLst>
        </pc:spChg>
        <pc:spChg chg="del">
          <ac:chgData name="Aurelia Bahnaru" userId="1dd85554-a37d-4dbf-afa2-7a0e655b7c77" providerId="ADAL" clId="{CAB4F370-010D-4312-8EEC-CC3F011C81DF}" dt="2026-05-08T16:55:32.760" v="106" actId="478"/>
          <ac:spMkLst>
            <pc:docMk/>
            <pc:sldMk cId="4287332178" sldId="2891"/>
            <ac:spMk id="18" creationId="{AD408503-889D-AE30-9977-5AA02F28777B}"/>
          </ac:spMkLst>
        </pc:spChg>
        <pc:spChg chg="del">
          <ac:chgData name="Aurelia Bahnaru" userId="1dd85554-a37d-4dbf-afa2-7a0e655b7c77" providerId="ADAL" clId="{CAB4F370-010D-4312-8EEC-CC3F011C81DF}" dt="2026-05-08T16:55:32.760" v="106" actId="478"/>
          <ac:spMkLst>
            <pc:docMk/>
            <pc:sldMk cId="4287332178" sldId="2891"/>
            <ac:spMk id="20" creationId="{C8DCE099-9331-6C00-7B07-AF006F07D116}"/>
          </ac:spMkLst>
        </pc:spChg>
        <pc:spChg chg="del">
          <ac:chgData name="Aurelia Bahnaru" userId="1dd85554-a37d-4dbf-afa2-7a0e655b7c77" providerId="ADAL" clId="{CAB4F370-010D-4312-8EEC-CC3F011C81DF}" dt="2026-05-08T16:55:32.760" v="106" actId="478"/>
          <ac:spMkLst>
            <pc:docMk/>
            <pc:sldMk cId="4287332178" sldId="2891"/>
            <ac:spMk id="22" creationId="{1D8652BC-42CA-0E30-14E5-936AB136E586}"/>
          </ac:spMkLst>
        </pc:spChg>
        <pc:spChg chg="del">
          <ac:chgData name="Aurelia Bahnaru" userId="1dd85554-a37d-4dbf-afa2-7a0e655b7c77" providerId="ADAL" clId="{CAB4F370-010D-4312-8EEC-CC3F011C81DF}" dt="2026-05-08T16:55:32.760" v="106" actId="478"/>
          <ac:spMkLst>
            <pc:docMk/>
            <pc:sldMk cId="4287332178" sldId="2891"/>
            <ac:spMk id="24" creationId="{9147836C-21D3-F14C-CC17-1C7A8E321714}"/>
          </ac:spMkLst>
        </pc:spChg>
        <pc:spChg chg="mod">
          <ac:chgData name="Aurelia Bahnaru" userId="1dd85554-a37d-4dbf-afa2-7a0e655b7c77" providerId="ADAL" clId="{CAB4F370-010D-4312-8EEC-CC3F011C81DF}" dt="2026-05-08T16:55:40.711" v="118" actId="1036"/>
          <ac:spMkLst>
            <pc:docMk/>
            <pc:sldMk cId="4287332178" sldId="2891"/>
            <ac:spMk id="26" creationId="{4AF40F1F-EBFA-0D20-1328-86BABDB1F713}"/>
          </ac:spMkLst>
        </pc:spChg>
        <pc:spChg chg="mod">
          <ac:chgData name="Aurelia Bahnaru" userId="1dd85554-a37d-4dbf-afa2-7a0e655b7c77" providerId="ADAL" clId="{CAB4F370-010D-4312-8EEC-CC3F011C81DF}" dt="2026-05-08T17:24:35.468" v="353" actId="20577"/>
          <ac:spMkLst>
            <pc:docMk/>
            <pc:sldMk cId="4287332178" sldId="2891"/>
            <ac:spMk id="27" creationId="{3C94613E-F2C9-650F-0DD2-9A4B45B4073B}"/>
          </ac:spMkLst>
        </pc:spChg>
        <pc:spChg chg="del mod">
          <ac:chgData name="Aurelia Bahnaru" userId="1dd85554-a37d-4dbf-afa2-7a0e655b7c77" providerId="ADAL" clId="{CAB4F370-010D-4312-8EEC-CC3F011C81DF}" dt="2026-05-08T16:55:36.681" v="108" actId="478"/>
          <ac:spMkLst>
            <pc:docMk/>
            <pc:sldMk cId="4287332178" sldId="2891"/>
            <ac:spMk id="28" creationId="{F0FBD5D2-CE71-DFF2-D36D-F22801FC56EE}"/>
          </ac:spMkLst>
        </pc:spChg>
        <pc:picChg chg="del">
          <ac:chgData name="Aurelia Bahnaru" userId="1dd85554-a37d-4dbf-afa2-7a0e655b7c77" providerId="ADAL" clId="{CAB4F370-010D-4312-8EEC-CC3F011C81DF}" dt="2026-05-08T16:55:24.015" v="104" actId="478"/>
          <ac:picMkLst>
            <pc:docMk/>
            <pc:sldMk cId="4287332178" sldId="2891"/>
            <ac:picMk id="17" creationId="{704C8BEE-CAC5-F5C3-4301-2FB5ABDA626E}"/>
          </ac:picMkLst>
        </pc:picChg>
        <pc:picChg chg="del">
          <ac:chgData name="Aurelia Bahnaru" userId="1dd85554-a37d-4dbf-afa2-7a0e655b7c77" providerId="ADAL" clId="{CAB4F370-010D-4312-8EEC-CC3F011C81DF}" dt="2026-05-08T16:55:25.145" v="105" actId="478"/>
          <ac:picMkLst>
            <pc:docMk/>
            <pc:sldMk cId="4287332178" sldId="2891"/>
            <ac:picMk id="25" creationId="{AB25B4D9-0769-9DBD-8F4C-42418090D480}"/>
          </ac:picMkLst>
        </pc:picChg>
      </pc:sldChg>
      <pc:sldChg chg="del">
        <pc:chgData name="Aurelia Bahnaru" userId="1dd85554-a37d-4dbf-afa2-7a0e655b7c77" providerId="ADAL" clId="{CAB4F370-010D-4312-8EEC-CC3F011C81DF}" dt="2026-05-08T17:07:30.159" v="199" actId="47"/>
        <pc:sldMkLst>
          <pc:docMk/>
          <pc:sldMk cId="203598276" sldId="2910"/>
        </pc:sldMkLst>
      </pc:sldChg>
      <pc:sldChg chg="addSp delSp modSp mod">
        <pc:chgData name="Aurelia Bahnaru" userId="1dd85554-a37d-4dbf-afa2-7a0e655b7c77" providerId="ADAL" clId="{CAB4F370-010D-4312-8EEC-CC3F011C81DF}" dt="2026-05-08T18:26:52.705" v="773" actId="113"/>
        <pc:sldMkLst>
          <pc:docMk/>
          <pc:sldMk cId="0" sldId="2982"/>
        </pc:sldMkLst>
        <pc:spChg chg="del">
          <ac:chgData name="Aurelia Bahnaru" userId="1dd85554-a37d-4dbf-afa2-7a0e655b7c77" providerId="ADAL" clId="{CAB4F370-010D-4312-8EEC-CC3F011C81DF}" dt="2026-05-08T17:27:18.931" v="377" actId="478"/>
          <ac:spMkLst>
            <pc:docMk/>
            <pc:sldMk cId="0" sldId="2982"/>
            <ac:spMk id="2" creationId="{00000000-0000-0000-0000-000000000000}"/>
          </ac:spMkLst>
        </pc:spChg>
        <pc:spChg chg="mod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4" creationId="{FD7554A9-972A-5982-8068-40C82EB6012F}"/>
          </ac:spMkLst>
        </pc:spChg>
        <pc:spChg chg="mod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5" creationId="{974BD461-A2EA-D0AE-19AC-AD632BCDB63C}"/>
          </ac:spMkLst>
        </pc:spChg>
        <pc:spChg chg="mod">
          <ac:chgData name="Aurelia Bahnaru" userId="1dd85554-a37d-4dbf-afa2-7a0e655b7c77" providerId="ADAL" clId="{CAB4F370-010D-4312-8EEC-CC3F011C81DF}" dt="2026-05-08T18:26:52.705" v="773" actId="113"/>
          <ac:spMkLst>
            <pc:docMk/>
            <pc:sldMk cId="0" sldId="2982"/>
            <ac:spMk id="6" creationId="{E447F508-4375-9116-E839-FC51DD9BC308}"/>
          </ac:spMkLst>
        </pc:spChg>
        <pc:spChg chg="mod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8" creationId="{B0FF83FD-ABD0-BFE7-7D04-0DF3F41274E0}"/>
          </ac:spMkLst>
        </pc:spChg>
        <pc:spChg chg="mod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11" creationId="{E3C82F86-0C97-C21E-5142-FE834D27E15F}"/>
          </ac:spMkLst>
        </pc:spChg>
        <pc:spChg chg="mod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12" creationId="{BD57CBA4-4408-748F-0591-F1B4505FAEAC}"/>
          </ac:spMkLst>
        </pc:spChg>
        <pc:spChg chg="mod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13" creationId="{026ADA9B-AD96-44CF-028E-C3279EC75551}"/>
          </ac:spMkLst>
        </pc:spChg>
        <pc:spChg chg="mod topLvl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14" creationId="{BA7FF704-7FE1-4A5C-B150-0EE011C2E071}"/>
          </ac:spMkLst>
        </pc:spChg>
        <pc:spChg chg="mod topLvl">
          <ac:chgData name="Aurelia Bahnaru" userId="1dd85554-a37d-4dbf-afa2-7a0e655b7c77" providerId="ADAL" clId="{CAB4F370-010D-4312-8EEC-CC3F011C81DF}" dt="2026-05-08T18:19:11.159" v="683" actId="1076"/>
          <ac:spMkLst>
            <pc:docMk/>
            <pc:sldMk cId="0" sldId="2982"/>
            <ac:spMk id="15" creationId="{76B60974-8A94-2AB7-9240-1A3C80339EE9}"/>
          </ac:spMkLst>
        </pc:spChg>
        <pc:spChg chg="mod topLvl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16" creationId="{4D381248-E07A-F313-AD45-59DFB11F8881}"/>
          </ac:spMkLst>
        </pc:spChg>
        <pc:spChg chg="mod topLvl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17" creationId="{65D63756-9698-F45F-6AAB-03B165B24C5D}"/>
          </ac:spMkLst>
        </pc:spChg>
        <pc:spChg chg="mod topLvl">
          <ac:chgData name="Aurelia Bahnaru" userId="1dd85554-a37d-4dbf-afa2-7a0e655b7c77" providerId="ADAL" clId="{CAB4F370-010D-4312-8EEC-CC3F011C81DF}" dt="2026-05-08T18:26:48.801" v="772" actId="2711"/>
          <ac:spMkLst>
            <pc:docMk/>
            <pc:sldMk cId="0" sldId="2982"/>
            <ac:spMk id="18" creationId="{BC2AE64E-C31E-1F9A-9C4F-5B69C2EDF7F5}"/>
          </ac:spMkLst>
        </pc:spChg>
        <pc:grpChg chg="add del mod">
          <ac:chgData name="Aurelia Bahnaru" userId="1dd85554-a37d-4dbf-afa2-7a0e655b7c77" providerId="ADAL" clId="{CAB4F370-010D-4312-8EEC-CC3F011C81DF}" dt="2026-05-08T18:19:03.914" v="682" actId="165"/>
          <ac:grpSpMkLst>
            <pc:docMk/>
            <pc:sldMk cId="0" sldId="2982"/>
            <ac:grpSpMk id="26" creationId="{2BEB9D91-B03C-46F7-0F57-27356403B24B}"/>
          </ac:grpSpMkLst>
        </pc:grpChg>
        <pc:picChg chg="mod">
          <ac:chgData name="Aurelia Bahnaru" userId="1dd85554-a37d-4dbf-afa2-7a0e655b7c77" providerId="ADAL" clId="{CAB4F370-010D-4312-8EEC-CC3F011C81DF}" dt="2026-05-08T17:43:58.414" v="469" actId="1076"/>
          <ac:picMkLst>
            <pc:docMk/>
            <pc:sldMk cId="0" sldId="2982"/>
            <ac:picMk id="19" creationId="{2757544F-38E2-D8CB-992F-3CAF364CDE35}"/>
          </ac:picMkLst>
        </pc:picChg>
        <pc:picChg chg="add del mod ord">
          <ac:chgData name="Aurelia Bahnaru" userId="1dd85554-a37d-4dbf-afa2-7a0e655b7c77" providerId="ADAL" clId="{CAB4F370-010D-4312-8EEC-CC3F011C81DF}" dt="2026-05-08T17:46:23.912" v="470" actId="478"/>
          <ac:picMkLst>
            <pc:docMk/>
            <pc:sldMk cId="0" sldId="2982"/>
            <ac:picMk id="21" creationId="{FA99029C-DF53-D996-1412-AE77F49C178A}"/>
          </ac:picMkLst>
        </pc:picChg>
        <pc:picChg chg="add del mod ord">
          <ac:chgData name="Aurelia Bahnaru" userId="1dd85554-a37d-4dbf-afa2-7a0e655b7c77" providerId="ADAL" clId="{CAB4F370-010D-4312-8EEC-CC3F011C81DF}" dt="2026-05-08T18:18:25.459" v="669" actId="478"/>
          <ac:picMkLst>
            <pc:docMk/>
            <pc:sldMk cId="0" sldId="2982"/>
            <ac:picMk id="23" creationId="{D8A53E7C-6F9C-9A58-68E1-649F688A4D33}"/>
          </ac:picMkLst>
        </pc:picChg>
        <pc:picChg chg="add mod ord">
          <ac:chgData name="Aurelia Bahnaru" userId="1dd85554-a37d-4dbf-afa2-7a0e655b7c77" providerId="ADAL" clId="{CAB4F370-010D-4312-8EEC-CC3F011C81DF}" dt="2026-05-08T18:18:44.159" v="678" actId="34135"/>
          <ac:picMkLst>
            <pc:docMk/>
            <pc:sldMk cId="0" sldId="2982"/>
            <ac:picMk id="25" creationId="{DCDA8042-54EE-B0A9-0829-0370A20F87DA}"/>
          </ac:picMkLst>
        </pc:picChg>
      </pc:sldChg>
      <pc:sldChg chg="addSp delSp modSp mod delAnim modAnim modNotesTx">
        <pc:chgData name="Aurelia Bahnaru" userId="1dd85554-a37d-4dbf-afa2-7a0e655b7c77" providerId="ADAL" clId="{CAB4F370-010D-4312-8EEC-CC3F011C81DF}" dt="2026-05-09T06:18:40.808" v="856" actId="6549"/>
        <pc:sldMkLst>
          <pc:docMk/>
          <pc:sldMk cId="3467024202" sldId="2983"/>
        </pc:sldMkLst>
        <pc:spChg chg="add mod">
          <ac:chgData name="Aurelia Bahnaru" userId="1dd85554-a37d-4dbf-afa2-7a0e655b7c77" providerId="ADAL" clId="{CAB4F370-010D-4312-8EEC-CC3F011C81DF}" dt="2026-05-08T18:27:03.240" v="774" actId="2711"/>
          <ac:spMkLst>
            <pc:docMk/>
            <pc:sldMk cId="3467024202" sldId="2983"/>
            <ac:spMk id="2" creationId="{CEB06229-B848-43E2-9D2B-CA2BA8A08DA3}"/>
          </ac:spMkLst>
        </pc:spChg>
        <pc:spChg chg="del">
          <ac:chgData name="Aurelia Bahnaru" userId="1dd85554-a37d-4dbf-afa2-7a0e655b7c77" providerId="ADAL" clId="{CAB4F370-010D-4312-8EEC-CC3F011C81DF}" dt="2026-05-08T16:42:28.569" v="54" actId="478"/>
          <ac:spMkLst>
            <pc:docMk/>
            <pc:sldMk cId="3467024202" sldId="2983"/>
            <ac:spMk id="7" creationId="{4B9C30C0-7FFA-0F15-3005-B3C4AF4D0E51}"/>
          </ac:spMkLst>
        </pc:spChg>
        <pc:spChg chg="add del">
          <ac:chgData name="Aurelia Bahnaru" userId="1dd85554-a37d-4dbf-afa2-7a0e655b7c77" providerId="ADAL" clId="{CAB4F370-010D-4312-8EEC-CC3F011C81DF}" dt="2026-05-08T17:33:26.114" v="421" actId="478"/>
          <ac:spMkLst>
            <pc:docMk/>
            <pc:sldMk cId="3467024202" sldId="2983"/>
            <ac:spMk id="9" creationId="{E1DA17AD-D9CA-60F4-D9D2-D9EFB01B9C40}"/>
          </ac:spMkLst>
        </pc:spChg>
        <pc:spChg chg="add mod">
          <ac:chgData name="Aurelia Bahnaru" userId="1dd85554-a37d-4dbf-afa2-7a0e655b7c77" providerId="ADAL" clId="{CAB4F370-010D-4312-8EEC-CC3F011C81DF}" dt="2026-05-08T18:27:03.240" v="774" actId="2711"/>
          <ac:spMkLst>
            <pc:docMk/>
            <pc:sldMk cId="3467024202" sldId="2983"/>
            <ac:spMk id="10" creationId="{19491D9A-EB23-D7AE-F843-7DF10660F16A}"/>
          </ac:spMkLst>
        </pc:spChg>
        <pc:spChg chg="del">
          <ac:chgData name="Aurelia Bahnaru" userId="1dd85554-a37d-4dbf-afa2-7a0e655b7c77" providerId="ADAL" clId="{CAB4F370-010D-4312-8EEC-CC3F011C81DF}" dt="2026-05-08T16:42:28.569" v="54" actId="478"/>
          <ac:spMkLst>
            <pc:docMk/>
            <pc:sldMk cId="3467024202" sldId="2983"/>
            <ac:spMk id="14" creationId="{7E7C5125-2613-45E4-627B-2445E3EB58B6}"/>
          </ac:spMkLst>
        </pc:spChg>
        <pc:spChg chg="del">
          <ac:chgData name="Aurelia Bahnaru" userId="1dd85554-a37d-4dbf-afa2-7a0e655b7c77" providerId="ADAL" clId="{CAB4F370-010D-4312-8EEC-CC3F011C81DF}" dt="2026-05-08T16:42:26.127" v="53" actId="478"/>
          <ac:spMkLst>
            <pc:docMk/>
            <pc:sldMk cId="3467024202" sldId="2983"/>
            <ac:spMk id="15" creationId="{CAABF3BB-3D1F-6A50-46F0-E8A8BD5BA191}"/>
          </ac:spMkLst>
        </pc:spChg>
        <pc:spChg chg="del">
          <ac:chgData name="Aurelia Bahnaru" userId="1dd85554-a37d-4dbf-afa2-7a0e655b7c77" providerId="ADAL" clId="{CAB4F370-010D-4312-8EEC-CC3F011C81DF}" dt="2026-05-08T16:42:24.347" v="52" actId="478"/>
          <ac:spMkLst>
            <pc:docMk/>
            <pc:sldMk cId="3467024202" sldId="2983"/>
            <ac:spMk id="16" creationId="{4CE810F3-EB6B-8820-45F4-054E695E9B38}"/>
          </ac:spMkLst>
        </pc:spChg>
        <pc:spChg chg="del">
          <ac:chgData name="Aurelia Bahnaru" userId="1dd85554-a37d-4dbf-afa2-7a0e655b7c77" providerId="ADAL" clId="{CAB4F370-010D-4312-8EEC-CC3F011C81DF}" dt="2026-05-08T16:42:28.569" v="54" actId="478"/>
          <ac:spMkLst>
            <pc:docMk/>
            <pc:sldMk cId="3467024202" sldId="2983"/>
            <ac:spMk id="17" creationId="{2F703A64-1E7E-741B-A522-B6837DCC63D3}"/>
          </ac:spMkLst>
        </pc:spChg>
        <pc:spChg chg="del mod">
          <ac:chgData name="Aurelia Bahnaru" userId="1dd85554-a37d-4dbf-afa2-7a0e655b7c77" providerId="ADAL" clId="{CAB4F370-010D-4312-8EEC-CC3F011C81DF}" dt="2026-05-08T16:42:23.257" v="51" actId="478"/>
          <ac:spMkLst>
            <pc:docMk/>
            <pc:sldMk cId="3467024202" sldId="2983"/>
            <ac:spMk id="18" creationId="{7C0A4BB3-51B0-AF37-D64C-286101487465}"/>
          </ac:spMkLst>
        </pc:spChg>
        <pc:spChg chg="del">
          <ac:chgData name="Aurelia Bahnaru" userId="1dd85554-a37d-4dbf-afa2-7a0e655b7c77" providerId="ADAL" clId="{CAB4F370-010D-4312-8EEC-CC3F011C81DF}" dt="2026-05-08T16:42:26.127" v="53" actId="478"/>
          <ac:spMkLst>
            <pc:docMk/>
            <pc:sldMk cId="3467024202" sldId="2983"/>
            <ac:spMk id="19" creationId="{DF70A64F-FAD7-F98C-8B7C-DE7B81500745}"/>
          </ac:spMkLst>
        </pc:spChg>
        <pc:spChg chg="del">
          <ac:chgData name="Aurelia Bahnaru" userId="1dd85554-a37d-4dbf-afa2-7a0e655b7c77" providerId="ADAL" clId="{CAB4F370-010D-4312-8EEC-CC3F011C81DF}" dt="2026-05-08T16:42:22.093" v="50" actId="478"/>
          <ac:spMkLst>
            <pc:docMk/>
            <pc:sldMk cId="3467024202" sldId="2983"/>
            <ac:spMk id="20" creationId="{73969994-1674-13A0-D8E6-685B96BA5052}"/>
          </ac:spMkLst>
        </pc:spChg>
        <pc:spChg chg="del">
          <ac:chgData name="Aurelia Bahnaru" userId="1dd85554-a37d-4dbf-afa2-7a0e655b7c77" providerId="ADAL" clId="{CAB4F370-010D-4312-8EEC-CC3F011C81DF}" dt="2026-05-08T16:42:28.569" v="54" actId="478"/>
          <ac:spMkLst>
            <pc:docMk/>
            <pc:sldMk cId="3467024202" sldId="2983"/>
            <ac:spMk id="22" creationId="{213AFE31-DED6-323B-2AF8-98A9CE4EF0CF}"/>
          </ac:spMkLst>
        </pc:spChg>
        <pc:picChg chg="add del mod modCrop">
          <ac:chgData name="Aurelia Bahnaru" userId="1dd85554-a37d-4dbf-afa2-7a0e655b7c77" providerId="ADAL" clId="{CAB4F370-010D-4312-8EEC-CC3F011C81DF}" dt="2026-05-08T17:32:07.645" v="402" actId="21"/>
          <ac:picMkLst>
            <pc:docMk/>
            <pc:sldMk cId="3467024202" sldId="2983"/>
            <ac:picMk id="4" creationId="{6455D67F-EEB9-116D-378C-2172589FF5EB}"/>
          </ac:picMkLst>
        </pc:picChg>
        <pc:picChg chg="add mod modCrop">
          <ac:chgData name="Aurelia Bahnaru" userId="1dd85554-a37d-4dbf-afa2-7a0e655b7c77" providerId="ADAL" clId="{CAB4F370-010D-4312-8EEC-CC3F011C81DF}" dt="2026-05-08T17:33:15.952" v="418" actId="1076"/>
          <ac:picMkLst>
            <pc:docMk/>
            <pc:sldMk cId="3467024202" sldId="2983"/>
            <ac:picMk id="5" creationId="{853A102F-7400-38F7-CD1F-2A3510753E68}"/>
          </ac:picMkLst>
        </pc:picChg>
        <pc:picChg chg="add mod modCrop">
          <ac:chgData name="Aurelia Bahnaru" userId="1dd85554-a37d-4dbf-afa2-7a0e655b7c77" providerId="ADAL" clId="{CAB4F370-010D-4312-8EEC-CC3F011C81DF}" dt="2026-05-08T17:33:17.284" v="419" actId="1076"/>
          <ac:picMkLst>
            <pc:docMk/>
            <pc:sldMk cId="3467024202" sldId="2983"/>
            <ac:picMk id="6" creationId="{6455D67F-EEB9-116D-378C-2172589FF5EB}"/>
          </ac:picMkLst>
        </pc:picChg>
        <pc:picChg chg="add mod modCrop">
          <ac:chgData name="Aurelia Bahnaru" userId="1dd85554-a37d-4dbf-afa2-7a0e655b7c77" providerId="ADAL" clId="{CAB4F370-010D-4312-8EEC-CC3F011C81DF}" dt="2026-05-08T17:32:42.765" v="417" actId="1076"/>
          <ac:picMkLst>
            <pc:docMk/>
            <pc:sldMk cId="3467024202" sldId="2983"/>
            <ac:picMk id="8" creationId="{D71243F8-6B64-11C2-7BCE-2609BAC47CC4}"/>
          </ac:picMkLst>
        </pc:picChg>
        <pc:picChg chg="del">
          <ac:chgData name="Aurelia Bahnaru" userId="1dd85554-a37d-4dbf-afa2-7a0e655b7c77" providerId="ADAL" clId="{CAB4F370-010D-4312-8EEC-CC3F011C81DF}" dt="2026-05-08T16:42:26.127" v="53" actId="478"/>
          <ac:picMkLst>
            <pc:docMk/>
            <pc:sldMk cId="3467024202" sldId="2983"/>
            <ac:picMk id="21" creationId="{73A5ABD7-F888-1168-06FB-BF7648CC18D4}"/>
          </ac:picMkLst>
        </pc:picChg>
      </pc:sldChg>
      <pc:sldChg chg="del">
        <pc:chgData name="Aurelia Bahnaru" userId="1dd85554-a37d-4dbf-afa2-7a0e655b7c77" providerId="ADAL" clId="{CAB4F370-010D-4312-8EEC-CC3F011C81DF}" dt="2026-05-08T17:07:48.472" v="202" actId="47"/>
        <pc:sldMkLst>
          <pc:docMk/>
          <pc:sldMk cId="949682725" sldId="3031"/>
        </pc:sldMkLst>
      </pc:sldChg>
      <pc:sldChg chg="modSp add del mod modTransition">
        <pc:chgData name="Aurelia Bahnaru" userId="1dd85554-a37d-4dbf-afa2-7a0e655b7c77" providerId="ADAL" clId="{CAB4F370-010D-4312-8EEC-CC3F011C81DF}" dt="2026-05-08T18:31:39.801" v="786" actId="47"/>
        <pc:sldMkLst>
          <pc:docMk/>
          <pc:sldMk cId="2316469501" sldId="3049"/>
        </pc:sldMkLst>
        <pc:spChg chg="mod">
          <ac:chgData name="Aurelia Bahnaru" userId="1dd85554-a37d-4dbf-afa2-7a0e655b7c77" providerId="ADAL" clId="{CAB4F370-010D-4312-8EEC-CC3F011C81DF}" dt="2026-05-08T18:31:01.808" v="783" actId="404"/>
          <ac:spMkLst>
            <pc:docMk/>
            <pc:sldMk cId="2316469501" sldId="3049"/>
            <ac:spMk id="2" creationId="{09662B24-A626-4951-8E58-3F5721A8D7C3}"/>
          </ac:spMkLst>
        </pc:spChg>
        <pc:spChg chg="mod">
          <ac:chgData name="Aurelia Bahnaru" userId="1dd85554-a37d-4dbf-afa2-7a0e655b7c77" providerId="ADAL" clId="{CAB4F370-010D-4312-8EEC-CC3F011C81DF}" dt="2026-05-08T18:31:04.651" v="784" actId="404"/>
          <ac:spMkLst>
            <pc:docMk/>
            <pc:sldMk cId="2316469501" sldId="3049"/>
            <ac:spMk id="3" creationId="{764A11D1-915B-6B1C-9EA4-03064244DCF7}"/>
          </ac:spMkLst>
        </pc:spChg>
        <pc:spChg chg="mod">
          <ac:chgData name="Aurelia Bahnaru" userId="1dd85554-a37d-4dbf-afa2-7a0e655b7c77" providerId="ADAL" clId="{CAB4F370-010D-4312-8EEC-CC3F011C81DF}" dt="2026-05-08T18:30:47.969" v="781" actId="2711"/>
          <ac:spMkLst>
            <pc:docMk/>
            <pc:sldMk cId="2316469501" sldId="3049"/>
            <ac:spMk id="5" creationId="{AEAD6661-C123-C937-8F91-AC5F0F764F48}"/>
          </ac:spMkLst>
        </pc:spChg>
        <pc:spChg chg="mod">
          <ac:chgData name="Aurelia Bahnaru" userId="1dd85554-a37d-4dbf-afa2-7a0e655b7c77" providerId="ADAL" clId="{CAB4F370-010D-4312-8EEC-CC3F011C81DF}" dt="2026-05-08T18:30:47.969" v="781" actId="2711"/>
          <ac:spMkLst>
            <pc:docMk/>
            <pc:sldMk cId="2316469501" sldId="3049"/>
            <ac:spMk id="6" creationId="{77AFD226-8BC7-105E-93ED-1CC79B15669E}"/>
          </ac:spMkLst>
        </pc:spChg>
        <pc:spChg chg="mod">
          <ac:chgData name="Aurelia Bahnaru" userId="1dd85554-a37d-4dbf-afa2-7a0e655b7c77" providerId="ADAL" clId="{CAB4F370-010D-4312-8EEC-CC3F011C81DF}" dt="2026-05-08T18:31:08.942" v="785" actId="404"/>
          <ac:spMkLst>
            <pc:docMk/>
            <pc:sldMk cId="2316469501" sldId="3049"/>
            <ac:spMk id="11" creationId="{77450303-4401-C8A4-86D8-C97CACC3C685}"/>
          </ac:spMkLst>
        </pc:spChg>
        <pc:spChg chg="mod">
          <ac:chgData name="Aurelia Bahnaru" userId="1dd85554-a37d-4dbf-afa2-7a0e655b7c77" providerId="ADAL" clId="{CAB4F370-010D-4312-8EEC-CC3F011C81DF}" dt="2026-05-08T18:30:47.969" v="781" actId="2711"/>
          <ac:spMkLst>
            <pc:docMk/>
            <pc:sldMk cId="2316469501" sldId="3049"/>
            <ac:spMk id="13" creationId="{039F4AE9-E036-81D6-5E1C-D5DB60A68AE1}"/>
          </ac:spMkLst>
        </pc:spChg>
        <pc:spChg chg="mod">
          <ac:chgData name="Aurelia Bahnaru" userId="1dd85554-a37d-4dbf-afa2-7a0e655b7c77" providerId="ADAL" clId="{CAB4F370-010D-4312-8EEC-CC3F011C81DF}" dt="2026-05-08T18:30:47.969" v="781" actId="2711"/>
          <ac:spMkLst>
            <pc:docMk/>
            <pc:sldMk cId="2316469501" sldId="3049"/>
            <ac:spMk id="19" creationId="{9D043835-7B4E-618B-F578-C5B838DD2262}"/>
          </ac:spMkLst>
        </pc:spChg>
        <pc:spChg chg="mod">
          <ac:chgData name="Aurelia Bahnaru" userId="1dd85554-a37d-4dbf-afa2-7a0e655b7c77" providerId="ADAL" clId="{CAB4F370-010D-4312-8EEC-CC3F011C81DF}" dt="2026-05-08T18:30:47.969" v="781" actId="2711"/>
          <ac:spMkLst>
            <pc:docMk/>
            <pc:sldMk cId="2316469501" sldId="3049"/>
            <ac:spMk id="21" creationId="{70FFD000-DE16-3150-5F13-2D8DB7156062}"/>
          </ac:spMkLst>
        </pc:spChg>
        <pc:spChg chg="mod">
          <ac:chgData name="Aurelia Bahnaru" userId="1dd85554-a37d-4dbf-afa2-7a0e655b7c77" providerId="ADAL" clId="{CAB4F370-010D-4312-8EEC-CC3F011C81DF}" dt="2026-05-08T18:30:47.969" v="781" actId="2711"/>
          <ac:spMkLst>
            <pc:docMk/>
            <pc:sldMk cId="2316469501" sldId="3049"/>
            <ac:spMk id="26" creationId="{52B76A3C-8A72-703C-F1B4-FFBC869C2D6A}"/>
          </ac:spMkLst>
        </pc:spChg>
        <pc:spChg chg="mod">
          <ac:chgData name="Aurelia Bahnaru" userId="1dd85554-a37d-4dbf-afa2-7a0e655b7c77" providerId="ADAL" clId="{CAB4F370-010D-4312-8EEC-CC3F011C81DF}" dt="2026-05-08T18:30:55.793" v="782" actId="108"/>
          <ac:spMkLst>
            <pc:docMk/>
            <pc:sldMk cId="2316469501" sldId="3049"/>
            <ac:spMk id="27" creationId="{E88C2F1F-2FD5-8008-D2B2-3801C5A77523}"/>
          </ac:spMkLst>
        </pc:spChg>
      </pc:sldChg>
      <pc:sldChg chg="del">
        <pc:chgData name="Aurelia Bahnaru" userId="1dd85554-a37d-4dbf-afa2-7a0e655b7c77" providerId="ADAL" clId="{CAB4F370-010D-4312-8EEC-CC3F011C81DF}" dt="2026-05-08T17:07:29.275" v="198" actId="47"/>
        <pc:sldMkLst>
          <pc:docMk/>
          <pc:sldMk cId="3088152887" sldId="3255"/>
        </pc:sldMkLst>
      </pc:sldChg>
      <pc:sldChg chg="del">
        <pc:chgData name="Aurelia Bahnaru" userId="1dd85554-a37d-4dbf-afa2-7a0e655b7c77" providerId="ADAL" clId="{CAB4F370-010D-4312-8EEC-CC3F011C81DF}" dt="2026-05-08T17:07:01.895" v="187" actId="47"/>
        <pc:sldMkLst>
          <pc:docMk/>
          <pc:sldMk cId="2671704829" sldId="3256"/>
        </pc:sldMkLst>
      </pc:sldChg>
      <pc:sldChg chg="add del">
        <pc:chgData name="Aurelia Bahnaru" userId="1dd85554-a37d-4dbf-afa2-7a0e655b7c77" providerId="ADAL" clId="{CAB4F370-010D-4312-8EEC-CC3F011C81DF}" dt="2026-05-08T17:07:27.294" v="196" actId="47"/>
        <pc:sldMkLst>
          <pc:docMk/>
          <pc:sldMk cId="1779869750" sldId="3354"/>
        </pc:sldMkLst>
      </pc:sldChg>
      <pc:sldChg chg="del">
        <pc:chgData name="Aurelia Bahnaru" userId="1dd85554-a37d-4dbf-afa2-7a0e655b7c77" providerId="ADAL" clId="{CAB4F370-010D-4312-8EEC-CC3F011C81DF}" dt="2026-05-08T17:07:28.564" v="197" actId="47"/>
        <pc:sldMkLst>
          <pc:docMk/>
          <pc:sldMk cId="3423588551" sldId="3355"/>
        </pc:sldMkLst>
      </pc:sldChg>
      <pc:sldChg chg="del">
        <pc:chgData name="Aurelia Bahnaru" userId="1dd85554-a37d-4dbf-afa2-7a0e655b7c77" providerId="ADAL" clId="{CAB4F370-010D-4312-8EEC-CC3F011C81DF}" dt="2026-05-08T17:07:33.340" v="200" actId="47"/>
        <pc:sldMkLst>
          <pc:docMk/>
          <pc:sldMk cId="4237635682" sldId="3356"/>
        </pc:sldMkLst>
      </pc:sldChg>
      <pc:sldChg chg="del">
        <pc:chgData name="Aurelia Bahnaru" userId="1dd85554-a37d-4dbf-afa2-7a0e655b7c77" providerId="ADAL" clId="{CAB4F370-010D-4312-8EEC-CC3F011C81DF}" dt="2026-05-08T17:07:44.234" v="201" actId="47"/>
        <pc:sldMkLst>
          <pc:docMk/>
          <pc:sldMk cId="3649480258" sldId="3358"/>
        </pc:sldMkLst>
      </pc:sldChg>
      <pc:sldChg chg="add del">
        <pc:chgData name="Aurelia Bahnaru" userId="1dd85554-a37d-4dbf-afa2-7a0e655b7c77" providerId="ADAL" clId="{CAB4F370-010D-4312-8EEC-CC3F011C81DF}" dt="2026-05-08T17:07:15.058" v="191" actId="47"/>
        <pc:sldMkLst>
          <pc:docMk/>
          <pc:sldMk cId="2190395398" sldId="3359"/>
        </pc:sldMkLst>
      </pc:sldChg>
      <pc:sldChg chg="addSp delSp modSp new mod modNotesTx">
        <pc:chgData name="Aurelia Bahnaru" userId="1dd85554-a37d-4dbf-afa2-7a0e655b7c77" providerId="ADAL" clId="{CAB4F370-010D-4312-8EEC-CC3F011C81DF}" dt="2026-05-09T06:18:44.331" v="857" actId="20577"/>
        <pc:sldMkLst>
          <pc:docMk/>
          <pc:sldMk cId="3666453084" sldId="3360"/>
        </pc:sldMkLst>
        <pc:spChg chg="add del">
          <ac:chgData name="Aurelia Bahnaru" userId="1dd85554-a37d-4dbf-afa2-7a0e655b7c77" providerId="ADAL" clId="{CAB4F370-010D-4312-8EEC-CC3F011C81DF}" dt="2026-05-08T16:51:45.503" v="66" actId="478"/>
          <ac:spMkLst>
            <pc:docMk/>
            <pc:sldMk cId="3666453084" sldId="3360"/>
            <ac:spMk id="3" creationId="{B5D2C07F-A8F5-6874-6556-FE318D97B9D6}"/>
          </ac:spMkLst>
        </pc:spChg>
        <pc:spChg chg="add mod">
          <ac:chgData name="Aurelia Bahnaru" userId="1dd85554-a37d-4dbf-afa2-7a0e655b7c77" providerId="ADAL" clId="{CAB4F370-010D-4312-8EEC-CC3F011C81DF}" dt="2026-05-08T18:30:31.568" v="776" actId="113"/>
          <ac:spMkLst>
            <pc:docMk/>
            <pc:sldMk cId="3666453084" sldId="3360"/>
            <ac:spMk id="7" creationId="{73A7F186-4CCB-EDAD-2D27-9CA4F1E1E7D0}"/>
          </ac:spMkLst>
        </pc:spChg>
        <pc:spChg chg="add mod">
          <ac:chgData name="Aurelia Bahnaru" userId="1dd85554-a37d-4dbf-afa2-7a0e655b7c77" providerId="ADAL" clId="{CAB4F370-010D-4312-8EEC-CC3F011C81DF}" dt="2026-05-08T18:30:28.573" v="775" actId="2711"/>
          <ac:spMkLst>
            <pc:docMk/>
            <pc:sldMk cId="3666453084" sldId="3360"/>
            <ac:spMk id="8" creationId="{0953E85B-2D5D-F56A-E55A-52652CD16E6F}"/>
          </ac:spMkLst>
        </pc:spChg>
        <pc:spChg chg="add mod">
          <ac:chgData name="Aurelia Bahnaru" userId="1dd85554-a37d-4dbf-afa2-7a0e655b7c77" providerId="ADAL" clId="{CAB4F370-010D-4312-8EEC-CC3F011C81DF}" dt="2026-05-08T18:30:28.573" v="775" actId="2711"/>
          <ac:spMkLst>
            <pc:docMk/>
            <pc:sldMk cId="3666453084" sldId="3360"/>
            <ac:spMk id="9" creationId="{3E321B8D-5F56-571F-A595-C75E54E45587}"/>
          </ac:spMkLst>
        </pc:spChg>
        <pc:picChg chg="add mod">
          <ac:chgData name="Aurelia Bahnaru" userId="1dd85554-a37d-4dbf-afa2-7a0e655b7c77" providerId="ADAL" clId="{CAB4F370-010D-4312-8EEC-CC3F011C81DF}" dt="2026-05-08T17:42:45.163" v="455" actId="1076"/>
          <ac:picMkLst>
            <pc:docMk/>
            <pc:sldMk cId="3666453084" sldId="3360"/>
            <ac:picMk id="5" creationId="{B205C934-278F-FBFE-E054-3AB352D4E768}"/>
          </ac:picMkLst>
        </pc:picChg>
      </pc:sldChg>
      <pc:sldChg chg="addSp modSp new mod modNotesTx">
        <pc:chgData name="Aurelia Bahnaru" userId="1dd85554-a37d-4dbf-afa2-7a0e655b7c77" providerId="ADAL" clId="{CAB4F370-010D-4312-8EEC-CC3F011C81DF}" dt="2026-05-08T18:30:38.833" v="778" actId="113"/>
        <pc:sldMkLst>
          <pc:docMk/>
          <pc:sldMk cId="3134135558" sldId="3361"/>
        </pc:sldMkLst>
        <pc:spChg chg="add mod">
          <ac:chgData name="Aurelia Bahnaru" userId="1dd85554-a37d-4dbf-afa2-7a0e655b7c77" providerId="ADAL" clId="{CAB4F370-010D-4312-8EEC-CC3F011C81DF}" dt="2026-05-08T18:30:38.833" v="778" actId="113"/>
          <ac:spMkLst>
            <pc:docMk/>
            <pc:sldMk cId="3134135558" sldId="3361"/>
            <ac:spMk id="2" creationId="{B69DBA03-5842-586E-054B-6DD8413FB536}"/>
          </ac:spMkLst>
        </pc:spChg>
        <pc:spChg chg="add mod">
          <ac:chgData name="Aurelia Bahnaru" userId="1dd85554-a37d-4dbf-afa2-7a0e655b7c77" providerId="ADAL" clId="{CAB4F370-010D-4312-8EEC-CC3F011C81DF}" dt="2026-05-08T18:30:35.803" v="777" actId="2711"/>
          <ac:spMkLst>
            <pc:docMk/>
            <pc:sldMk cId="3134135558" sldId="3361"/>
            <ac:spMk id="4" creationId="{A441343E-6A79-491B-E044-DD2138C6A943}"/>
          </ac:spMkLst>
        </pc:spChg>
        <pc:spChg chg="add mod">
          <ac:chgData name="Aurelia Bahnaru" userId="1dd85554-a37d-4dbf-afa2-7a0e655b7c77" providerId="ADAL" clId="{CAB4F370-010D-4312-8EEC-CC3F011C81DF}" dt="2026-05-08T18:30:35.803" v="777" actId="2711"/>
          <ac:spMkLst>
            <pc:docMk/>
            <pc:sldMk cId="3134135558" sldId="3361"/>
            <ac:spMk id="5" creationId="{DF6C75DC-4B15-2998-B5C9-46F03C4448D5}"/>
          </ac:spMkLst>
        </pc:spChg>
        <pc:spChg chg="add mod">
          <ac:chgData name="Aurelia Bahnaru" userId="1dd85554-a37d-4dbf-afa2-7a0e655b7c77" providerId="ADAL" clId="{CAB4F370-010D-4312-8EEC-CC3F011C81DF}" dt="2026-05-08T18:30:35.803" v="777" actId="2711"/>
          <ac:spMkLst>
            <pc:docMk/>
            <pc:sldMk cId="3134135558" sldId="3361"/>
            <ac:spMk id="6" creationId="{88AC7ABB-6F2D-62A9-DB45-A028938B5ED6}"/>
          </ac:spMkLst>
        </pc:spChg>
        <pc:spChg chg="add mod">
          <ac:chgData name="Aurelia Bahnaru" userId="1dd85554-a37d-4dbf-afa2-7a0e655b7c77" providerId="ADAL" clId="{CAB4F370-010D-4312-8EEC-CC3F011C81DF}" dt="2026-05-08T18:30:35.803" v="777" actId="2711"/>
          <ac:spMkLst>
            <pc:docMk/>
            <pc:sldMk cId="3134135558" sldId="3361"/>
            <ac:spMk id="7" creationId="{88C6069A-D8DE-C9FD-EEF4-CAE3F10C645C}"/>
          </ac:spMkLst>
        </pc:spChg>
        <pc:picChg chg="add mod">
          <ac:chgData name="Aurelia Bahnaru" userId="1dd85554-a37d-4dbf-afa2-7a0e655b7c77" providerId="ADAL" clId="{CAB4F370-010D-4312-8EEC-CC3F011C81DF}" dt="2026-05-08T17:47:24.002" v="510" actId="1076"/>
          <ac:picMkLst>
            <pc:docMk/>
            <pc:sldMk cId="3134135558" sldId="3361"/>
            <ac:picMk id="3" creationId="{E82F0842-D9F4-2059-2984-3683218C270E}"/>
          </ac:picMkLst>
        </pc:picChg>
      </pc:sldChg>
      <pc:sldChg chg="addSp modSp new mod ord setBg">
        <pc:chgData name="Aurelia Bahnaru" userId="1dd85554-a37d-4dbf-afa2-7a0e655b7c77" providerId="ADAL" clId="{CAB4F370-010D-4312-8EEC-CC3F011C81DF}" dt="2026-05-08T18:22:32.003" v="691" actId="1076"/>
        <pc:sldMkLst>
          <pc:docMk/>
          <pc:sldMk cId="931283983" sldId="3362"/>
        </pc:sldMkLst>
        <pc:spChg chg="add mod">
          <ac:chgData name="Aurelia Bahnaru" userId="1dd85554-a37d-4dbf-afa2-7a0e655b7c77" providerId="ADAL" clId="{CAB4F370-010D-4312-8EEC-CC3F011C81DF}" dt="2026-05-08T18:22:32.003" v="691" actId="1076"/>
          <ac:spMkLst>
            <pc:docMk/>
            <pc:sldMk cId="931283983" sldId="3362"/>
            <ac:spMk id="3" creationId="{BEB644B8-F9BC-8CE5-C819-CF29B01D3B7D}"/>
          </ac:spMkLst>
        </pc:spChg>
      </pc:sldChg>
      <pc:sldChg chg="addSp delSp modSp new del mod">
        <pc:chgData name="Aurelia Bahnaru" userId="1dd85554-a37d-4dbf-afa2-7a0e655b7c77" providerId="ADAL" clId="{CAB4F370-010D-4312-8EEC-CC3F011C81DF}" dt="2026-05-08T16:55:50.353" v="122" actId="47"/>
        <pc:sldMkLst>
          <pc:docMk/>
          <pc:sldMk cId="2553057731" sldId="3362"/>
        </pc:sldMkLst>
        <pc:spChg chg="add del mod">
          <ac:chgData name="Aurelia Bahnaru" userId="1dd85554-a37d-4dbf-afa2-7a0e655b7c77" providerId="ADAL" clId="{CAB4F370-010D-4312-8EEC-CC3F011C81DF}" dt="2026-05-08T16:55:44.349" v="119" actId="21"/>
          <ac:spMkLst>
            <pc:docMk/>
            <pc:sldMk cId="2553057731" sldId="3362"/>
            <ac:spMk id="2" creationId="{7844666D-EED6-81F9-98CA-23E1D12838F0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3" creationId="{BDE63B8F-6E34-9BA3-EA53-D2AEAF1F17D9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4" creationId="{3FD2E527-064C-16EB-3F97-DE649915CBC5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5" creationId="{46F8BC63-6ABB-DA1E-E05B-9E3A29D0BF85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7" creationId="{E649AFDD-6BCD-15CA-7F30-244DDA9EAAC3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8" creationId="{372F1C06-582D-9A6F-7F73-93A95E5F4C7C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10" creationId="{5D55D9E2-2814-B709-8C6E-5D983065A064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11" creationId="{158A6071-A3E2-B866-ADDC-3BA715746C3A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16" creationId="{BE774027-7908-1D1A-FE45-7652014AA173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17" creationId="{D7013682-300D-231E-F9FB-E074B69BAE52}"/>
          </ac:spMkLst>
        </pc:spChg>
        <pc:spChg chg="add mod">
          <ac:chgData name="Aurelia Bahnaru" userId="1dd85554-a37d-4dbf-afa2-7a0e655b7c77" providerId="ADAL" clId="{CAB4F370-010D-4312-8EEC-CC3F011C81DF}" dt="2026-05-08T16:55:07.462" v="102" actId="1076"/>
          <ac:spMkLst>
            <pc:docMk/>
            <pc:sldMk cId="2553057731" sldId="3362"/>
            <ac:spMk id="18" creationId="{848678F7-75A6-98CE-C556-80549A844400}"/>
          </ac:spMkLst>
        </pc:spChg>
      </pc:sldChg>
      <pc:sldChg chg="addSp modSp new del mod">
        <pc:chgData name="Aurelia Bahnaru" userId="1dd85554-a37d-4dbf-afa2-7a0e655b7c77" providerId="ADAL" clId="{CAB4F370-010D-4312-8EEC-CC3F011C81DF}" dt="2026-05-08T17:10:50.315" v="276" actId="47"/>
        <pc:sldMkLst>
          <pc:docMk/>
          <pc:sldMk cId="4277257239" sldId="3363"/>
        </pc:sldMkLst>
        <pc:spChg chg="add mod">
          <ac:chgData name="Aurelia Bahnaru" userId="1dd85554-a37d-4dbf-afa2-7a0e655b7c77" providerId="ADAL" clId="{CAB4F370-010D-4312-8EEC-CC3F011C81DF}" dt="2026-05-08T16:58:26.665" v="138" actId="1076"/>
          <ac:spMkLst>
            <pc:docMk/>
            <pc:sldMk cId="4277257239" sldId="3363"/>
            <ac:spMk id="3" creationId="{B7AEF3AE-DCCD-180C-6565-B2132BE71299}"/>
          </ac:spMkLst>
        </pc:spChg>
        <pc:spChg chg="add mod">
          <ac:chgData name="Aurelia Bahnaru" userId="1dd85554-a37d-4dbf-afa2-7a0e655b7c77" providerId="ADAL" clId="{CAB4F370-010D-4312-8EEC-CC3F011C81DF}" dt="2026-05-08T16:58:37.617" v="141" actId="1076"/>
          <ac:spMkLst>
            <pc:docMk/>
            <pc:sldMk cId="4277257239" sldId="3363"/>
            <ac:spMk id="5" creationId="{6347FF0E-22FD-1B32-B7F0-4C579042B1A9}"/>
          </ac:spMkLst>
        </pc:spChg>
        <pc:spChg chg="add mod">
          <ac:chgData name="Aurelia Bahnaru" userId="1dd85554-a37d-4dbf-afa2-7a0e655b7c77" providerId="ADAL" clId="{CAB4F370-010D-4312-8EEC-CC3F011C81DF}" dt="2026-05-08T16:58:49.665" v="144" actId="1076"/>
          <ac:spMkLst>
            <pc:docMk/>
            <pc:sldMk cId="4277257239" sldId="3363"/>
            <ac:spMk id="7" creationId="{DEC3BC61-E6F0-260A-CAF6-21489DC22C0F}"/>
          </ac:spMkLst>
        </pc:spChg>
        <pc:spChg chg="add mod">
          <ac:chgData name="Aurelia Bahnaru" userId="1dd85554-a37d-4dbf-afa2-7a0e655b7c77" providerId="ADAL" clId="{CAB4F370-010D-4312-8EEC-CC3F011C81DF}" dt="2026-05-08T16:59:06.049" v="149" actId="1076"/>
          <ac:spMkLst>
            <pc:docMk/>
            <pc:sldMk cId="4277257239" sldId="3363"/>
            <ac:spMk id="9" creationId="{46170BEF-F3FE-05D9-C3D3-87271777B8AF}"/>
          </ac:spMkLst>
        </pc:spChg>
        <pc:spChg chg="add mod">
          <ac:chgData name="Aurelia Bahnaru" userId="1dd85554-a37d-4dbf-afa2-7a0e655b7c77" providerId="ADAL" clId="{CAB4F370-010D-4312-8EEC-CC3F011C81DF}" dt="2026-05-08T16:59:20.796" v="152" actId="1076"/>
          <ac:spMkLst>
            <pc:docMk/>
            <pc:sldMk cId="4277257239" sldId="3363"/>
            <ac:spMk id="11" creationId="{0872BAB5-2B27-50E7-466C-EE250E1246A7}"/>
          </ac:spMkLst>
        </pc:spChg>
      </pc:sldChg>
      <pc:sldChg chg="addSp modSp new del mod">
        <pc:chgData name="Aurelia Bahnaru" userId="1dd85554-a37d-4dbf-afa2-7a0e655b7c77" providerId="ADAL" clId="{CAB4F370-010D-4312-8EEC-CC3F011C81DF}" dt="2026-05-08T17:27:07.721" v="375" actId="47"/>
        <pc:sldMkLst>
          <pc:docMk/>
          <pc:sldMk cId="3691561181" sldId="3364"/>
        </pc:sldMkLst>
        <pc:spChg chg="add mod">
          <ac:chgData name="Aurelia Bahnaru" userId="1dd85554-a37d-4dbf-afa2-7a0e655b7c77" providerId="ADAL" clId="{CAB4F370-010D-4312-8EEC-CC3F011C81DF}" dt="2026-05-08T17:00:29.539" v="156" actId="1076"/>
          <ac:spMkLst>
            <pc:docMk/>
            <pc:sldMk cId="3691561181" sldId="3364"/>
            <ac:spMk id="3" creationId="{810903BC-19DF-F652-9B8B-8B4052594516}"/>
          </ac:spMkLst>
        </pc:spChg>
        <pc:spChg chg="add mod">
          <ac:chgData name="Aurelia Bahnaru" userId="1dd85554-a37d-4dbf-afa2-7a0e655b7c77" providerId="ADAL" clId="{CAB4F370-010D-4312-8EEC-CC3F011C81DF}" dt="2026-05-08T17:11:27.103" v="278" actId="20577"/>
          <ac:spMkLst>
            <pc:docMk/>
            <pc:sldMk cId="3691561181" sldId="3364"/>
            <ac:spMk id="5" creationId="{115805F8-4575-A8A6-96D0-68E16DB2898E}"/>
          </ac:spMkLst>
        </pc:spChg>
      </pc:sldChg>
      <pc:sldChg chg="modSp add mod ord">
        <pc:chgData name="Aurelia Bahnaru" userId="1dd85554-a37d-4dbf-afa2-7a0e655b7c77" providerId="ADAL" clId="{CAB4F370-010D-4312-8EEC-CC3F011C81DF}" dt="2026-05-08T18:23:27.574" v="748" actId="108"/>
        <pc:sldMkLst>
          <pc:docMk/>
          <pc:sldMk cId="3272707207" sldId="3365"/>
        </pc:sldMkLst>
        <pc:spChg chg="mod">
          <ac:chgData name="Aurelia Bahnaru" userId="1dd85554-a37d-4dbf-afa2-7a0e655b7c77" providerId="ADAL" clId="{CAB4F370-010D-4312-8EEC-CC3F011C81DF}" dt="2026-05-08T18:23:27.574" v="748" actId="108"/>
          <ac:spMkLst>
            <pc:docMk/>
            <pc:sldMk cId="3272707207" sldId="3365"/>
            <ac:spMk id="3" creationId="{CBCE5326-5500-2BE2-9877-610754B444C1}"/>
          </ac:spMkLst>
        </pc:spChg>
      </pc:sldChg>
      <pc:sldChg chg="addSp delSp modSp new del mod">
        <pc:chgData name="Aurelia Bahnaru" userId="1dd85554-a37d-4dbf-afa2-7a0e655b7c77" providerId="ADAL" clId="{CAB4F370-010D-4312-8EEC-CC3F011C81DF}" dt="2026-05-08T18:02:16.453" v="639" actId="47"/>
        <pc:sldMkLst>
          <pc:docMk/>
          <pc:sldMk cId="3992049877" sldId="3366"/>
        </pc:sldMkLst>
        <pc:picChg chg="add del mod modCrop">
          <ac:chgData name="Aurelia Bahnaru" userId="1dd85554-a37d-4dbf-afa2-7a0e655b7c77" providerId="ADAL" clId="{CAB4F370-010D-4312-8EEC-CC3F011C81DF}" dt="2026-05-08T17:46:46.161" v="477" actId="21"/>
          <ac:picMkLst>
            <pc:docMk/>
            <pc:sldMk cId="3992049877" sldId="3366"/>
            <ac:picMk id="3" creationId="{E82F0842-D9F4-2059-2984-3683218C270E}"/>
          </ac:picMkLst>
        </pc:picChg>
      </pc:sldChg>
      <pc:sldChg chg="addSp delSp modSp new mod ord">
        <pc:chgData name="Aurelia Bahnaru" userId="1dd85554-a37d-4dbf-afa2-7a0e655b7c77" providerId="ADAL" clId="{CAB4F370-010D-4312-8EEC-CC3F011C81DF}" dt="2026-05-08T18:30:43.851" v="780" actId="113"/>
        <pc:sldMkLst>
          <pc:docMk/>
          <pc:sldMk cId="1003244243" sldId="3367"/>
        </pc:sldMkLst>
        <pc:spChg chg="add del">
          <ac:chgData name="Aurelia Bahnaru" userId="1dd85554-a37d-4dbf-afa2-7a0e655b7c77" providerId="ADAL" clId="{CAB4F370-010D-4312-8EEC-CC3F011C81DF}" dt="2026-05-08T17:02:28.821" v="180" actId="478"/>
          <ac:spMkLst>
            <pc:docMk/>
            <pc:sldMk cId="1003244243" sldId="3367"/>
            <ac:spMk id="3" creationId="{D3FD367C-6704-A402-A466-8F2443C33EB5}"/>
          </ac:spMkLst>
        </pc:spChg>
        <pc:spChg chg="add mod">
          <ac:chgData name="Aurelia Bahnaru" userId="1dd85554-a37d-4dbf-afa2-7a0e655b7c77" providerId="ADAL" clId="{CAB4F370-010D-4312-8EEC-CC3F011C81DF}" dt="2026-05-08T18:30:43.851" v="780" actId="113"/>
          <ac:spMkLst>
            <pc:docMk/>
            <pc:sldMk cId="1003244243" sldId="3367"/>
            <ac:spMk id="6" creationId="{18AD9C6E-F2C0-3A58-4B5B-04889E1C7CE2}"/>
          </ac:spMkLst>
        </pc:spChg>
        <pc:spChg chg="add mod">
          <ac:chgData name="Aurelia Bahnaru" userId="1dd85554-a37d-4dbf-afa2-7a0e655b7c77" providerId="ADAL" clId="{CAB4F370-010D-4312-8EEC-CC3F011C81DF}" dt="2026-05-08T18:30:43.851" v="780" actId="113"/>
          <ac:spMkLst>
            <pc:docMk/>
            <pc:sldMk cId="1003244243" sldId="3367"/>
            <ac:spMk id="7" creationId="{E09288BC-77C1-929A-BCCB-593DD6B5335C}"/>
          </ac:spMkLst>
        </pc:spChg>
        <pc:picChg chg="add mod modCrop">
          <ac:chgData name="Aurelia Bahnaru" userId="1dd85554-a37d-4dbf-afa2-7a0e655b7c77" providerId="ADAL" clId="{CAB4F370-010D-4312-8EEC-CC3F011C81DF}" dt="2026-05-08T17:47:10.601" v="506" actId="1076"/>
          <ac:picMkLst>
            <pc:docMk/>
            <pc:sldMk cId="1003244243" sldId="3367"/>
            <ac:picMk id="5" creationId="{28211CB2-6102-8DEC-6F56-44221631E844}"/>
          </ac:picMkLst>
        </pc:picChg>
      </pc:sldChg>
      <pc:sldChg chg="addSp delSp modSp new mod ord">
        <pc:chgData name="Aurelia Bahnaru" userId="1dd85554-a37d-4dbf-afa2-7a0e655b7c77" providerId="ADAL" clId="{CAB4F370-010D-4312-8EEC-CC3F011C81DF}" dt="2026-05-08T18:31:58.163" v="790" actId="113"/>
        <pc:sldMkLst>
          <pc:docMk/>
          <pc:sldMk cId="2688777560" sldId="3368"/>
        </pc:sldMkLst>
        <pc:spChg chg="add mod">
          <ac:chgData name="Aurelia Bahnaru" userId="1dd85554-a37d-4dbf-afa2-7a0e655b7c77" providerId="ADAL" clId="{CAB4F370-010D-4312-8EEC-CC3F011C81DF}" dt="2026-05-08T18:31:58.163" v="790" actId="113"/>
          <ac:spMkLst>
            <pc:docMk/>
            <pc:sldMk cId="2688777560" sldId="3368"/>
            <ac:spMk id="6" creationId="{F38B93BF-790C-C2AA-8D29-E6B3C4EDAA41}"/>
          </ac:spMkLst>
        </pc:spChg>
        <pc:spChg chg="add mod">
          <ac:chgData name="Aurelia Bahnaru" userId="1dd85554-a37d-4dbf-afa2-7a0e655b7c77" providerId="ADAL" clId="{CAB4F370-010D-4312-8EEC-CC3F011C81DF}" dt="2026-05-08T18:31:55.645" v="789" actId="2711"/>
          <ac:spMkLst>
            <pc:docMk/>
            <pc:sldMk cId="2688777560" sldId="3368"/>
            <ac:spMk id="7" creationId="{A12005C4-98A6-66FE-9CD6-EFAD097A0A08}"/>
          </ac:spMkLst>
        </pc:spChg>
        <pc:spChg chg="add mod">
          <ac:chgData name="Aurelia Bahnaru" userId="1dd85554-a37d-4dbf-afa2-7a0e655b7c77" providerId="ADAL" clId="{CAB4F370-010D-4312-8EEC-CC3F011C81DF}" dt="2026-05-08T18:31:55.645" v="789" actId="2711"/>
          <ac:spMkLst>
            <pc:docMk/>
            <pc:sldMk cId="2688777560" sldId="3368"/>
            <ac:spMk id="8" creationId="{74C3C36F-A855-1723-C81E-6DFD3F839335}"/>
          </ac:spMkLst>
        </pc:spChg>
        <pc:picChg chg="add del mod">
          <ac:chgData name="Aurelia Bahnaru" userId="1dd85554-a37d-4dbf-afa2-7a0e655b7c77" providerId="ADAL" clId="{CAB4F370-010D-4312-8EEC-CC3F011C81DF}" dt="2026-05-08T17:09:30.691" v="206" actId="478"/>
          <ac:picMkLst>
            <pc:docMk/>
            <pc:sldMk cId="2688777560" sldId="3368"/>
            <ac:picMk id="3" creationId="{D01205DD-A480-AF88-BA98-CCFA61E1AC77}"/>
          </ac:picMkLst>
        </pc:picChg>
        <pc:picChg chg="add mod modCrop">
          <ac:chgData name="Aurelia Bahnaru" userId="1dd85554-a37d-4dbf-afa2-7a0e655b7c77" providerId="ADAL" clId="{CAB4F370-010D-4312-8EEC-CC3F011C81DF}" dt="2026-05-08T17:10:42.334" v="275" actId="1076"/>
          <ac:picMkLst>
            <pc:docMk/>
            <pc:sldMk cId="2688777560" sldId="3368"/>
            <ac:picMk id="5" creationId="{3999DD9B-4A0B-3890-F746-1D3D36AE1004}"/>
          </ac:picMkLst>
        </pc:picChg>
      </pc:sldChg>
      <pc:sldChg chg="addSp delSp modSp new mod ord modAnim">
        <pc:chgData name="Aurelia Bahnaru" userId="1dd85554-a37d-4dbf-afa2-7a0e655b7c77" providerId="ADAL" clId="{CAB4F370-010D-4312-8EEC-CC3F011C81DF}" dt="2026-05-08T17:49:21.636" v="536"/>
        <pc:sldMkLst>
          <pc:docMk/>
          <pc:sldMk cId="1593185407" sldId="3369"/>
        </pc:sldMkLst>
        <pc:spChg chg="add mod">
          <ac:chgData name="Aurelia Bahnaru" userId="1dd85554-a37d-4dbf-afa2-7a0e655b7c77" providerId="ADAL" clId="{CAB4F370-010D-4312-8EEC-CC3F011C81DF}" dt="2026-05-08T17:49:03.218" v="529"/>
          <ac:spMkLst>
            <pc:docMk/>
            <pc:sldMk cId="1593185407" sldId="3369"/>
            <ac:spMk id="10" creationId="{6D0C6FC7-AEE3-3D65-67F9-108A1B86F69B}"/>
          </ac:spMkLst>
        </pc:spChg>
        <pc:spChg chg="add mod">
          <ac:chgData name="Aurelia Bahnaru" userId="1dd85554-a37d-4dbf-afa2-7a0e655b7c77" providerId="ADAL" clId="{CAB4F370-010D-4312-8EEC-CC3F011C81DF}" dt="2026-05-08T17:49:03.218" v="529"/>
          <ac:spMkLst>
            <pc:docMk/>
            <pc:sldMk cId="1593185407" sldId="3369"/>
            <ac:spMk id="11" creationId="{E558E0AA-A7CE-9836-C90F-FDBD373112A4}"/>
          </ac:spMkLst>
        </pc:spChg>
        <pc:picChg chg="add mod modCrop">
          <ac:chgData name="Aurelia Bahnaru" userId="1dd85554-a37d-4dbf-afa2-7a0e655b7c77" providerId="ADAL" clId="{CAB4F370-010D-4312-8EEC-CC3F011C81DF}" dt="2026-05-08T17:49:14.829" v="534" actId="14100"/>
          <ac:picMkLst>
            <pc:docMk/>
            <pc:sldMk cId="1593185407" sldId="3369"/>
            <ac:picMk id="3" creationId="{54CD2BAE-5A38-A7E2-4322-19794D5B2B50}"/>
          </ac:picMkLst>
        </pc:picChg>
        <pc:picChg chg="add del mod modCrop">
          <ac:chgData name="Aurelia Bahnaru" userId="1dd85554-a37d-4dbf-afa2-7a0e655b7c77" providerId="ADAL" clId="{CAB4F370-010D-4312-8EEC-CC3F011C81DF}" dt="2026-05-08T17:14:44.623" v="309" actId="478"/>
          <ac:picMkLst>
            <pc:docMk/>
            <pc:sldMk cId="1593185407" sldId="3369"/>
            <ac:picMk id="5" creationId="{BBFD6BDE-73E6-6C40-D617-636CF76639A8}"/>
          </ac:picMkLst>
        </pc:picChg>
        <pc:picChg chg="add del mod">
          <ac:chgData name="Aurelia Bahnaru" userId="1dd85554-a37d-4dbf-afa2-7a0e655b7c77" providerId="ADAL" clId="{CAB4F370-010D-4312-8EEC-CC3F011C81DF}" dt="2026-05-08T17:14:03.633" v="296" actId="478"/>
          <ac:picMkLst>
            <pc:docMk/>
            <pc:sldMk cId="1593185407" sldId="3369"/>
            <ac:picMk id="6" creationId="{3CAA0B32-95A4-66A6-2861-1BADDEFF0A51}"/>
          </ac:picMkLst>
        </pc:picChg>
        <pc:picChg chg="add del mod modCrop">
          <ac:chgData name="Aurelia Bahnaru" userId="1dd85554-a37d-4dbf-afa2-7a0e655b7c77" providerId="ADAL" clId="{CAB4F370-010D-4312-8EEC-CC3F011C81DF}" dt="2026-05-08T17:20:39.677" v="311" actId="478"/>
          <ac:picMkLst>
            <pc:docMk/>
            <pc:sldMk cId="1593185407" sldId="3369"/>
            <ac:picMk id="7" creationId="{B561BB7F-9F0F-7A0B-FA6B-795A5A182FE7}"/>
          </ac:picMkLst>
        </pc:picChg>
        <pc:picChg chg="add mod modCrop">
          <ac:chgData name="Aurelia Bahnaru" userId="1dd85554-a37d-4dbf-afa2-7a0e655b7c77" providerId="ADAL" clId="{CAB4F370-010D-4312-8EEC-CC3F011C81DF}" dt="2026-05-08T17:49:08.175" v="531" actId="1076"/>
          <ac:picMkLst>
            <pc:docMk/>
            <pc:sldMk cId="1593185407" sldId="3369"/>
            <ac:picMk id="9" creationId="{A9604215-CED0-3F05-AB5F-46242E6CC512}"/>
          </ac:picMkLst>
        </pc:picChg>
      </pc:sldChg>
      <pc:sldChg chg="addSp modSp new mod ord">
        <pc:chgData name="Aurelia Bahnaru" userId="1dd85554-a37d-4dbf-afa2-7a0e655b7c77" providerId="ADAL" clId="{CAB4F370-010D-4312-8EEC-CC3F011C81DF}" dt="2026-05-08T18:32:05.884" v="792" actId="113"/>
        <pc:sldMkLst>
          <pc:docMk/>
          <pc:sldMk cId="909160969" sldId="3370"/>
        </pc:sldMkLst>
        <pc:spChg chg="add mod">
          <ac:chgData name="Aurelia Bahnaru" userId="1dd85554-a37d-4dbf-afa2-7a0e655b7c77" providerId="ADAL" clId="{CAB4F370-010D-4312-8EEC-CC3F011C81DF}" dt="2026-05-08T18:32:03.632" v="791" actId="2711"/>
          <ac:spMkLst>
            <pc:docMk/>
            <pc:sldMk cId="909160969" sldId="3370"/>
            <ac:spMk id="4" creationId="{BA2014D8-60C1-C411-7843-9A278EA11732}"/>
          </ac:spMkLst>
        </pc:spChg>
        <pc:spChg chg="add mod">
          <ac:chgData name="Aurelia Bahnaru" userId="1dd85554-a37d-4dbf-afa2-7a0e655b7c77" providerId="ADAL" clId="{CAB4F370-010D-4312-8EEC-CC3F011C81DF}" dt="2026-05-08T18:32:05.884" v="792" actId="113"/>
          <ac:spMkLst>
            <pc:docMk/>
            <pc:sldMk cId="909160969" sldId="3370"/>
            <ac:spMk id="5" creationId="{C85125BB-BB26-6E99-CA65-ACC8C870B215}"/>
          </ac:spMkLst>
        </pc:spChg>
        <pc:picChg chg="add mod modCrop">
          <ac:chgData name="Aurelia Bahnaru" userId="1dd85554-a37d-4dbf-afa2-7a0e655b7c77" providerId="ADAL" clId="{CAB4F370-010D-4312-8EEC-CC3F011C81DF}" dt="2026-05-08T17:57:08.418" v="563" actId="1076"/>
          <ac:picMkLst>
            <pc:docMk/>
            <pc:sldMk cId="909160969" sldId="3370"/>
            <ac:picMk id="3" creationId="{40B959B9-C5B1-2712-3AE5-4D491BD59306}"/>
          </ac:picMkLst>
        </pc:picChg>
        <pc:picChg chg="add mod">
          <ac:chgData name="Aurelia Bahnaru" userId="1dd85554-a37d-4dbf-afa2-7a0e655b7c77" providerId="ADAL" clId="{CAB4F370-010D-4312-8EEC-CC3F011C81DF}" dt="2026-05-08T17:57:48.452" v="568" actId="1076"/>
          <ac:picMkLst>
            <pc:docMk/>
            <pc:sldMk cId="909160969" sldId="3370"/>
            <ac:picMk id="6" creationId="{B8367A0A-9730-F04B-553E-B1861D93335B}"/>
          </ac:picMkLst>
        </pc:picChg>
        <pc:picChg chg="add mod modCrop">
          <ac:chgData name="Aurelia Bahnaru" userId="1dd85554-a37d-4dbf-afa2-7a0e655b7c77" providerId="ADAL" clId="{CAB4F370-010D-4312-8EEC-CC3F011C81DF}" dt="2026-05-08T17:57:46.743" v="567" actId="1076"/>
          <ac:picMkLst>
            <pc:docMk/>
            <pc:sldMk cId="909160969" sldId="3370"/>
            <ac:picMk id="7" creationId="{F8082A97-6C44-F625-F13A-6F99FE86F665}"/>
          </ac:picMkLst>
        </pc:picChg>
      </pc:sldChg>
      <pc:sldChg chg="addSp delSp modSp new mod modNotesTx">
        <pc:chgData name="Aurelia Bahnaru" userId="1dd85554-a37d-4dbf-afa2-7a0e655b7c77" providerId="ADAL" clId="{CAB4F370-010D-4312-8EEC-CC3F011C81DF}" dt="2026-05-08T18:32:46.542" v="802" actId="113"/>
        <pc:sldMkLst>
          <pc:docMk/>
          <pc:sldMk cId="351742544" sldId="3371"/>
        </pc:sldMkLst>
        <pc:spChg chg="add del">
          <ac:chgData name="Aurelia Bahnaru" userId="1dd85554-a37d-4dbf-afa2-7a0e655b7c77" providerId="ADAL" clId="{CAB4F370-010D-4312-8EEC-CC3F011C81DF}" dt="2026-05-08T17:55:46.403" v="553" actId="478"/>
          <ac:spMkLst>
            <pc:docMk/>
            <pc:sldMk cId="351742544" sldId="3371"/>
            <ac:spMk id="3" creationId="{531206F5-E896-BEA4-8A9F-82D363B6F389}"/>
          </ac:spMkLst>
        </pc:spChg>
        <pc:spChg chg="add mod">
          <ac:chgData name="Aurelia Bahnaru" userId="1dd85554-a37d-4dbf-afa2-7a0e655b7c77" providerId="ADAL" clId="{CAB4F370-010D-4312-8EEC-CC3F011C81DF}" dt="2026-05-08T18:32:28.847" v="796" actId="113"/>
          <ac:spMkLst>
            <pc:docMk/>
            <pc:sldMk cId="351742544" sldId="3371"/>
            <ac:spMk id="4" creationId="{F20D3578-3851-D1A7-41D3-EDC22E058470}"/>
          </ac:spMkLst>
        </pc:spChg>
        <pc:spChg chg="add mod">
          <ac:chgData name="Aurelia Bahnaru" userId="1dd85554-a37d-4dbf-afa2-7a0e655b7c77" providerId="ADAL" clId="{CAB4F370-010D-4312-8EEC-CC3F011C81DF}" dt="2026-05-08T18:32:22.649" v="795" actId="2711"/>
          <ac:spMkLst>
            <pc:docMk/>
            <pc:sldMk cId="351742544" sldId="3371"/>
            <ac:spMk id="5" creationId="{4198FDD7-66C8-5287-1A88-8928B9254858}"/>
          </ac:spMkLst>
        </pc:spChg>
        <pc:spChg chg="add mod">
          <ac:chgData name="Aurelia Bahnaru" userId="1dd85554-a37d-4dbf-afa2-7a0e655b7c77" providerId="ADAL" clId="{CAB4F370-010D-4312-8EEC-CC3F011C81DF}" dt="2026-05-08T18:32:22.649" v="795" actId="2711"/>
          <ac:spMkLst>
            <pc:docMk/>
            <pc:sldMk cId="351742544" sldId="3371"/>
            <ac:spMk id="6" creationId="{963D7720-5B14-A478-7130-01E5058E89BB}"/>
          </ac:spMkLst>
        </pc:spChg>
        <pc:spChg chg="add mod">
          <ac:chgData name="Aurelia Bahnaru" userId="1dd85554-a37d-4dbf-afa2-7a0e655b7c77" providerId="ADAL" clId="{CAB4F370-010D-4312-8EEC-CC3F011C81DF}" dt="2026-05-08T18:32:22.649" v="795" actId="2711"/>
          <ac:spMkLst>
            <pc:docMk/>
            <pc:sldMk cId="351742544" sldId="3371"/>
            <ac:spMk id="8" creationId="{430941B3-17FF-8D69-A4BA-D8134BF78678}"/>
          </ac:spMkLst>
        </pc:spChg>
        <pc:spChg chg="add mod">
          <ac:chgData name="Aurelia Bahnaru" userId="1dd85554-a37d-4dbf-afa2-7a0e655b7c77" providerId="ADAL" clId="{CAB4F370-010D-4312-8EEC-CC3F011C81DF}" dt="2026-05-08T18:32:46.542" v="802" actId="113"/>
          <ac:spMkLst>
            <pc:docMk/>
            <pc:sldMk cId="351742544" sldId="3371"/>
            <ac:spMk id="17" creationId="{24BE2437-F864-F978-07E8-C5F80867EC30}"/>
          </ac:spMkLst>
        </pc:spChg>
        <pc:picChg chg="add del mod ord">
          <ac:chgData name="Aurelia Bahnaru" userId="1dd85554-a37d-4dbf-afa2-7a0e655b7c77" providerId="ADAL" clId="{CAB4F370-010D-4312-8EEC-CC3F011C81DF}" dt="2026-05-08T17:58:52.519" v="579" actId="478"/>
          <ac:picMkLst>
            <pc:docMk/>
            <pc:sldMk cId="351742544" sldId="3371"/>
            <ac:picMk id="7" creationId="{33A9B53D-7978-45F2-6CCF-22CDF41A54EF}"/>
          </ac:picMkLst>
        </pc:picChg>
        <pc:picChg chg="add del mod ord">
          <ac:chgData name="Aurelia Bahnaru" userId="1dd85554-a37d-4dbf-afa2-7a0e655b7c77" providerId="ADAL" clId="{CAB4F370-010D-4312-8EEC-CC3F011C81DF}" dt="2026-05-08T18:10:17.553" v="641" actId="478"/>
          <ac:picMkLst>
            <pc:docMk/>
            <pc:sldMk cId="351742544" sldId="3371"/>
            <ac:picMk id="10" creationId="{CF7F3327-D0EE-70C1-BE97-1FABB1BC3C46}"/>
          </ac:picMkLst>
        </pc:picChg>
        <pc:picChg chg="add mod ord">
          <ac:chgData name="Aurelia Bahnaru" userId="1dd85554-a37d-4dbf-afa2-7a0e655b7c77" providerId="ADAL" clId="{CAB4F370-010D-4312-8EEC-CC3F011C81DF}" dt="2026-05-08T18:24:23.700" v="768" actId="34135"/>
          <ac:picMkLst>
            <pc:docMk/>
            <pc:sldMk cId="351742544" sldId="3371"/>
            <ac:picMk id="12" creationId="{D9CAD348-9759-30EE-3853-1F07EE4B3448}"/>
          </ac:picMkLst>
        </pc:picChg>
      </pc:sldChg>
      <pc:sldChg chg="addSp delSp modSp new mod">
        <pc:chgData name="Aurelia Bahnaru" userId="1dd85554-a37d-4dbf-afa2-7a0e655b7c77" providerId="ADAL" clId="{CAB4F370-010D-4312-8EEC-CC3F011C81DF}" dt="2026-05-08T19:10:55.840" v="855" actId="403"/>
        <pc:sldMkLst>
          <pc:docMk/>
          <pc:sldMk cId="1540245656" sldId="3372"/>
        </pc:sldMkLst>
        <pc:spChg chg="add mod">
          <ac:chgData name="Aurelia Bahnaru" userId="1dd85554-a37d-4dbf-afa2-7a0e655b7c77" providerId="ADAL" clId="{CAB4F370-010D-4312-8EEC-CC3F011C81DF}" dt="2026-05-08T19:08:46.959" v="806"/>
          <ac:spMkLst>
            <pc:docMk/>
            <pc:sldMk cId="1540245656" sldId="3372"/>
            <ac:spMk id="3" creationId="{E97CC3E5-3551-F921-A2C8-1E0C01ED7A95}"/>
          </ac:spMkLst>
        </pc:spChg>
        <pc:spChg chg="add mod">
          <ac:chgData name="Aurelia Bahnaru" userId="1dd85554-a37d-4dbf-afa2-7a0e655b7c77" providerId="ADAL" clId="{CAB4F370-010D-4312-8EEC-CC3F011C81DF}" dt="2026-05-08T19:08:46.959" v="806"/>
          <ac:spMkLst>
            <pc:docMk/>
            <pc:sldMk cId="1540245656" sldId="3372"/>
            <ac:spMk id="4" creationId="{E30EAE53-5901-C7D2-120B-C6F17207CA92}"/>
          </ac:spMkLst>
        </pc:spChg>
        <pc:spChg chg="add mod">
          <ac:chgData name="Aurelia Bahnaru" userId="1dd85554-a37d-4dbf-afa2-7a0e655b7c77" providerId="ADAL" clId="{CAB4F370-010D-4312-8EEC-CC3F011C81DF}" dt="2026-05-08T19:10:55.840" v="855" actId="403"/>
          <ac:spMkLst>
            <pc:docMk/>
            <pc:sldMk cId="1540245656" sldId="3372"/>
            <ac:spMk id="7" creationId="{A091CF82-C593-377E-18C2-C0E411F6BBE9}"/>
          </ac:spMkLst>
        </pc:spChg>
        <pc:picChg chg="add del mod">
          <ac:chgData name="Aurelia Bahnaru" userId="1dd85554-a37d-4dbf-afa2-7a0e655b7c77" providerId="ADAL" clId="{CAB4F370-010D-4312-8EEC-CC3F011C81DF}" dt="2026-05-08T19:08:58.688" v="811" actId="478"/>
          <ac:picMkLst>
            <pc:docMk/>
            <pc:sldMk cId="1540245656" sldId="3372"/>
            <ac:picMk id="2" creationId="{55C99D12-69D9-8C07-AD70-0676E5DC4C13}"/>
          </ac:picMkLst>
        </pc:picChg>
        <pc:picChg chg="add mod ord modCrop">
          <ac:chgData name="Aurelia Bahnaru" userId="1dd85554-a37d-4dbf-afa2-7a0e655b7c77" providerId="ADAL" clId="{CAB4F370-010D-4312-8EEC-CC3F011C81DF}" dt="2026-05-08T19:10:07.535" v="824" actId="1076"/>
          <ac:picMkLst>
            <pc:docMk/>
            <pc:sldMk cId="1540245656" sldId="3372"/>
            <ac:picMk id="5" creationId="{AA55BF2E-E3BA-4625-142F-83EC4F9C7F5E}"/>
          </ac:picMkLst>
        </pc:picChg>
      </pc:sldChg>
      <pc:sldChg chg="add">
        <pc:chgData name="Aurelia Bahnaru" userId="1dd85554-a37d-4dbf-afa2-7a0e655b7c77" providerId="ADAL" clId="{CAB4F370-010D-4312-8EEC-CC3F011C81DF}" dt="2026-05-08T19:08:56.025" v="810" actId="2890"/>
        <pc:sldMkLst>
          <pc:docMk/>
          <pc:sldMk cId="2076504498" sldId="3373"/>
        </pc:sldMkLst>
      </pc:sldChg>
      <pc:sldMasterChg chg="delSldLayout">
        <pc:chgData name="Aurelia Bahnaru" userId="1dd85554-a37d-4dbf-afa2-7a0e655b7c77" providerId="ADAL" clId="{CAB4F370-010D-4312-8EEC-CC3F011C81DF}" dt="2026-05-08T18:02:17.258" v="640" actId="47"/>
        <pc:sldMasterMkLst>
          <pc:docMk/>
          <pc:sldMasterMk cId="0" sldId="2147483648"/>
        </pc:sldMasterMkLst>
        <pc:sldLayoutChg chg="del">
          <pc:chgData name="Aurelia Bahnaru" userId="1dd85554-a37d-4dbf-afa2-7a0e655b7c77" providerId="ADAL" clId="{CAB4F370-010D-4312-8EEC-CC3F011C81DF}" dt="2026-05-08T18:02:17.258" v="640" actId="47"/>
          <pc:sldLayoutMkLst>
            <pc:docMk/>
            <pc:sldMasterMk cId="0" sldId="2147483648"/>
            <pc:sldLayoutMk cId="1558406392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C66A6-09A0-4893-9B39-855501793444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F5135-A17A-4B75-80EE-E1859DF1E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1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3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72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8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9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F5135-A17A-4B75-80EE-E1859DF1E1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2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3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-circular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CDA8042-54EE-B0A9-0829-0370A20F8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" y="1"/>
            <a:ext cx="18343645" cy="10323786"/>
          </a:xfrm>
          <a:prstGeom prst="rect">
            <a:avLst/>
          </a:prstGeom>
        </p:spPr>
      </p:pic>
      <p:grpSp>
        <p:nvGrpSpPr>
          <p:cNvPr id="3" name="Group 9">
            <a:extLst>
              <a:ext uri="{FF2B5EF4-FFF2-40B4-BE49-F238E27FC236}">
                <a16:creationId xmlns:a16="http://schemas.microsoft.com/office/drawing/2014/main" id="{EC0B6289-2338-7582-CB81-391EC5A4C9B3}"/>
              </a:ext>
            </a:extLst>
          </p:cNvPr>
          <p:cNvGrpSpPr/>
          <p:nvPr/>
        </p:nvGrpSpPr>
        <p:grpSpPr>
          <a:xfrm>
            <a:off x="2669271" y="2552700"/>
            <a:ext cx="13218329" cy="4524526"/>
            <a:chOff x="0" y="0"/>
            <a:chExt cx="3481370" cy="1045635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FD7554A9-972A-5982-8068-40C82EB6012F}"/>
                </a:ext>
              </a:extLst>
            </p:cNvPr>
            <p:cNvSpPr/>
            <p:nvPr/>
          </p:nvSpPr>
          <p:spPr>
            <a:xfrm>
              <a:off x="0" y="0"/>
              <a:ext cx="3481370" cy="1045635"/>
            </a:xfrm>
            <a:custGeom>
              <a:avLst/>
              <a:gdLst/>
              <a:ahLst/>
              <a:cxnLst/>
              <a:rect l="l" t="t" r="r" b="b"/>
              <a:pathLst>
                <a:path w="3481370" h="1045635">
                  <a:moveTo>
                    <a:pt x="24014" y="0"/>
                  </a:moveTo>
                  <a:lnTo>
                    <a:pt x="3457357" y="0"/>
                  </a:lnTo>
                  <a:cubicBezTo>
                    <a:pt x="3470619" y="0"/>
                    <a:pt x="3481370" y="10751"/>
                    <a:pt x="3481370" y="24014"/>
                  </a:cubicBezTo>
                  <a:lnTo>
                    <a:pt x="3481370" y="1021621"/>
                  </a:lnTo>
                  <a:cubicBezTo>
                    <a:pt x="3481370" y="1034884"/>
                    <a:pt x="3470619" y="1045635"/>
                    <a:pt x="3457357" y="1045635"/>
                  </a:cubicBezTo>
                  <a:lnTo>
                    <a:pt x="24014" y="1045635"/>
                  </a:lnTo>
                  <a:cubicBezTo>
                    <a:pt x="10751" y="1045635"/>
                    <a:pt x="0" y="1034884"/>
                    <a:pt x="0" y="1021621"/>
                  </a:cubicBezTo>
                  <a:lnTo>
                    <a:pt x="0" y="24014"/>
                  </a:lnTo>
                  <a:cubicBezTo>
                    <a:pt x="0" y="10751"/>
                    <a:pt x="10751" y="0"/>
                    <a:pt x="24014" y="0"/>
                  </a:cubicBezTo>
                  <a:close/>
                </a:path>
              </a:pathLst>
            </a:custGeom>
            <a:solidFill>
              <a:srgbClr val="F0F0F0">
                <a:alpha val="82745"/>
              </a:srgbClr>
            </a:solidFill>
            <a:ln w="66675" cap="rnd">
              <a:solidFill>
                <a:srgbClr val="FFFFFF">
                  <a:alpha val="82745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974BD461-A2EA-D0AE-19AC-AD632BCDB63C}"/>
                </a:ext>
              </a:extLst>
            </p:cNvPr>
            <p:cNvSpPr txBox="1"/>
            <p:nvPr/>
          </p:nvSpPr>
          <p:spPr>
            <a:xfrm>
              <a:off x="0" y="-28575"/>
              <a:ext cx="3481370" cy="1074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84"/>
                </a:lnSpc>
                <a:spcBef>
                  <a:spcPct val="0"/>
                </a:spcBef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E447F508-4375-9116-E839-FC51DD9BC308}"/>
              </a:ext>
            </a:extLst>
          </p:cNvPr>
          <p:cNvSpPr txBox="1"/>
          <p:nvPr/>
        </p:nvSpPr>
        <p:spPr>
          <a:xfrm>
            <a:off x="3183182" y="3419248"/>
            <a:ext cx="12329093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Economia </a:t>
            </a:r>
            <a:r>
              <a:rPr lang="ro-MD" sz="6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6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erde</a:t>
            </a:r>
            <a:r>
              <a:rPr lang="en-US" sz="6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MD" sz="6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 afacerile sustenabile</a:t>
            </a:r>
            <a:endParaRPr lang="en-US" sz="66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552F5F52-8660-DAD9-ED27-D582AB70C172}"/>
              </a:ext>
            </a:extLst>
          </p:cNvPr>
          <p:cNvSpPr txBox="1"/>
          <p:nvPr/>
        </p:nvSpPr>
        <p:spPr>
          <a:xfrm>
            <a:off x="7354518" y="6336653"/>
            <a:ext cx="6832368" cy="4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5"/>
              </a:lnSpc>
            </a:pPr>
            <a:endParaRPr lang="en-US" sz="3018" spc="241" dirty="0">
              <a:solidFill>
                <a:srgbClr val="19191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0FF83FD-ABD0-BFE7-7D04-0DF3F41274E0}"/>
              </a:ext>
            </a:extLst>
          </p:cNvPr>
          <p:cNvSpPr txBox="1"/>
          <p:nvPr/>
        </p:nvSpPr>
        <p:spPr>
          <a:xfrm>
            <a:off x="3183182" y="6092876"/>
            <a:ext cx="68323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o-MD" sz="2400" spc="24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Aurelia</a:t>
            </a:r>
            <a:r>
              <a:rPr lang="en-US" sz="2400" spc="24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Bahnaru, A.O. E-Circular</a:t>
            </a:r>
            <a:endParaRPr lang="ro-MD" sz="2400" spc="241" dirty="0">
              <a:solidFill>
                <a:srgbClr val="19191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spc="241" dirty="0">
                <a:solidFill>
                  <a:srgbClr val="1919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www.e-circular.org</a:t>
            </a:r>
          </a:p>
          <a:p>
            <a:endParaRPr lang="en-US" sz="2400" spc="241" dirty="0">
              <a:solidFill>
                <a:srgbClr val="19191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C8E75228-56E2-5D1E-1F04-BFFEEC2E803F}"/>
              </a:ext>
            </a:extLst>
          </p:cNvPr>
          <p:cNvGrpSpPr/>
          <p:nvPr/>
        </p:nvGrpSpPr>
        <p:grpSpPr>
          <a:xfrm>
            <a:off x="-2968519" y="-3238500"/>
            <a:ext cx="5578401" cy="5578401"/>
            <a:chOff x="0" y="0"/>
            <a:chExt cx="812800" cy="81280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7A6BE65-B119-53E8-D24B-09A0297953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E3C82F86-0C97-C21E-5142-FE834D27E15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Freeform 13">
            <a:extLst>
              <a:ext uri="{FF2B5EF4-FFF2-40B4-BE49-F238E27FC236}">
                <a16:creationId xmlns:a16="http://schemas.microsoft.com/office/drawing/2014/main" id="{BD57CBA4-4408-748F-0591-F1B4505FAEAC}"/>
              </a:ext>
            </a:extLst>
          </p:cNvPr>
          <p:cNvSpPr/>
          <p:nvPr/>
        </p:nvSpPr>
        <p:spPr>
          <a:xfrm>
            <a:off x="14994300" y="3713659"/>
            <a:ext cx="3293700" cy="661144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026ADA9B-AD96-44CF-028E-C3279EC75551}"/>
              </a:ext>
            </a:extLst>
          </p:cNvPr>
          <p:cNvSpPr/>
          <p:nvPr/>
        </p:nvSpPr>
        <p:spPr>
          <a:xfrm>
            <a:off x="703119" y="4081457"/>
            <a:ext cx="1010697" cy="101069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742950" cap="sq">
            <a:solidFill>
              <a:srgbClr val="AEEA00"/>
            </a:solidFill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BA7FF704-7FE1-4A5C-B150-0EE011C2E071}"/>
              </a:ext>
            </a:extLst>
          </p:cNvPr>
          <p:cNvSpPr/>
          <p:nvPr/>
        </p:nvSpPr>
        <p:spPr>
          <a:xfrm>
            <a:off x="9144000" y="679983"/>
            <a:ext cx="1303605" cy="1198934"/>
          </a:xfrm>
          <a:custGeom>
            <a:avLst/>
            <a:gdLst/>
            <a:ahLst/>
            <a:cxnLst/>
            <a:rect l="l" t="t" r="r" b="b"/>
            <a:pathLst>
              <a:path w="2182430" h="2182430">
                <a:moveTo>
                  <a:pt x="0" y="0"/>
                </a:moveTo>
                <a:lnTo>
                  <a:pt x="2182430" y="0"/>
                </a:lnTo>
                <a:lnTo>
                  <a:pt x="2182430" y="2182430"/>
                </a:lnTo>
                <a:lnTo>
                  <a:pt x="0" y="218243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76B60974-8A94-2AB7-9240-1A3C80339EE9}"/>
              </a:ext>
            </a:extLst>
          </p:cNvPr>
          <p:cNvSpPr/>
          <p:nvPr/>
        </p:nvSpPr>
        <p:spPr>
          <a:xfrm>
            <a:off x="10815155" y="666873"/>
            <a:ext cx="1226943" cy="1187511"/>
          </a:xfrm>
          <a:custGeom>
            <a:avLst/>
            <a:gdLst/>
            <a:ahLst/>
            <a:cxnLst/>
            <a:rect l="l" t="t" r="r" b="b"/>
            <a:pathLst>
              <a:path w="2182430" h="2182430">
                <a:moveTo>
                  <a:pt x="0" y="0"/>
                </a:moveTo>
                <a:lnTo>
                  <a:pt x="2182430" y="0"/>
                </a:lnTo>
                <a:lnTo>
                  <a:pt x="2182430" y="2182430"/>
                </a:lnTo>
                <a:lnTo>
                  <a:pt x="0" y="21824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4D381248-E07A-F313-AD45-59DFB11F8881}"/>
              </a:ext>
            </a:extLst>
          </p:cNvPr>
          <p:cNvSpPr/>
          <p:nvPr/>
        </p:nvSpPr>
        <p:spPr>
          <a:xfrm>
            <a:off x="12554563" y="666874"/>
            <a:ext cx="1226943" cy="1187511"/>
          </a:xfrm>
          <a:custGeom>
            <a:avLst/>
            <a:gdLst/>
            <a:ahLst/>
            <a:cxnLst/>
            <a:rect l="l" t="t" r="r" b="b"/>
            <a:pathLst>
              <a:path w="2182430" h="2182430">
                <a:moveTo>
                  <a:pt x="0" y="0"/>
                </a:moveTo>
                <a:lnTo>
                  <a:pt x="2182429" y="0"/>
                </a:lnTo>
                <a:lnTo>
                  <a:pt x="2182429" y="2182430"/>
                </a:lnTo>
                <a:lnTo>
                  <a:pt x="0" y="218243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5D63756-9698-F45F-6AAB-03B165B24C5D}"/>
              </a:ext>
            </a:extLst>
          </p:cNvPr>
          <p:cNvSpPr/>
          <p:nvPr/>
        </p:nvSpPr>
        <p:spPr>
          <a:xfrm>
            <a:off x="14283033" y="629522"/>
            <a:ext cx="1226943" cy="1187511"/>
          </a:xfrm>
          <a:custGeom>
            <a:avLst/>
            <a:gdLst/>
            <a:ahLst/>
            <a:cxnLst/>
            <a:rect l="l" t="t" r="r" b="b"/>
            <a:pathLst>
              <a:path w="2182430" h="2182430">
                <a:moveTo>
                  <a:pt x="0" y="0"/>
                </a:moveTo>
                <a:lnTo>
                  <a:pt x="2182430" y="0"/>
                </a:lnTo>
                <a:lnTo>
                  <a:pt x="2182430" y="2182430"/>
                </a:lnTo>
                <a:lnTo>
                  <a:pt x="0" y="21824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BC2AE64E-C31E-1F9A-9C4F-5B69C2EDF7F5}"/>
              </a:ext>
            </a:extLst>
          </p:cNvPr>
          <p:cNvSpPr/>
          <p:nvPr/>
        </p:nvSpPr>
        <p:spPr>
          <a:xfrm>
            <a:off x="16086322" y="642812"/>
            <a:ext cx="1226943" cy="1187511"/>
          </a:xfrm>
          <a:custGeom>
            <a:avLst/>
            <a:gdLst/>
            <a:ahLst/>
            <a:cxnLst/>
            <a:rect l="l" t="t" r="r" b="b"/>
            <a:pathLst>
              <a:path w="2182430" h="2182430">
                <a:moveTo>
                  <a:pt x="0" y="0"/>
                </a:moveTo>
                <a:lnTo>
                  <a:pt x="2182430" y="0"/>
                </a:lnTo>
                <a:lnTo>
                  <a:pt x="2182430" y="2182430"/>
                </a:lnTo>
                <a:lnTo>
                  <a:pt x="0" y="218243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Content Placeholder 9" descr="e-Circular">
            <a:extLst>
              <a:ext uri="{FF2B5EF4-FFF2-40B4-BE49-F238E27FC236}">
                <a16:creationId xmlns:a16="http://schemas.microsoft.com/office/drawing/2014/main" id="{2757544F-38E2-D8CB-992F-3CAF364CDE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4821" y="6000710"/>
            <a:ext cx="2484331" cy="72946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5BF2E-E3BA-4625-142F-83EC4F9C7F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12"/>
          <a:stretch>
            <a:fillRect/>
          </a:stretch>
        </p:blipFill>
        <p:spPr>
          <a:xfrm>
            <a:off x="199696" y="1752600"/>
            <a:ext cx="18059401" cy="8534400"/>
          </a:xfrm>
          <a:prstGeom prst="rect">
            <a:avLst/>
          </a:prstGeom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97CC3E5-3551-F921-A2C8-1E0C01ED7A95}"/>
              </a:ext>
            </a:extLst>
          </p:cNvPr>
          <p:cNvSpPr/>
          <p:nvPr/>
        </p:nvSpPr>
        <p:spPr>
          <a:xfrm rot="10800000">
            <a:off x="-152400" y="-1025619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E30EAE53-5901-C7D2-120B-C6F17207CA92}"/>
              </a:ext>
            </a:extLst>
          </p:cNvPr>
          <p:cNvSpPr/>
          <p:nvPr/>
        </p:nvSpPr>
        <p:spPr>
          <a:xfrm>
            <a:off x="16306799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1CF82-C593-377E-18C2-C0E411F6BBE9}"/>
              </a:ext>
            </a:extLst>
          </p:cNvPr>
          <p:cNvSpPr txBox="1"/>
          <p:nvPr/>
        </p:nvSpPr>
        <p:spPr>
          <a:xfrm>
            <a:off x="1842326" y="495300"/>
            <a:ext cx="1508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MD" sz="4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</a:t>
            </a:r>
            <a:r>
              <a:rPr lang="ro-MD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i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nstrument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management al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riscurilor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creștere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competitivității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construire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încrederii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companii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stat,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finanțatori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societate</a:t>
            </a:r>
            <a:r>
              <a:rPr lang="en-US" sz="2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024565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3CF10-A373-B67D-70C1-C3A3AA27E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EBA4D3-1BBF-1B11-3591-D745D08C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20947"/>
            <a:ext cx="15697200" cy="8829675"/>
          </a:xfrm>
          <a:prstGeom prst="rect">
            <a:avLst/>
          </a:prstGeom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4B05BCFA-C8AE-C2C4-0DA6-B5C41F6FCCC4}"/>
              </a:ext>
            </a:extLst>
          </p:cNvPr>
          <p:cNvSpPr/>
          <p:nvPr/>
        </p:nvSpPr>
        <p:spPr>
          <a:xfrm rot="10800000">
            <a:off x="-152400" y="-1025619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ECE810FE-D001-138A-8283-FD19B17CA89B}"/>
              </a:ext>
            </a:extLst>
          </p:cNvPr>
          <p:cNvSpPr/>
          <p:nvPr/>
        </p:nvSpPr>
        <p:spPr>
          <a:xfrm>
            <a:off x="16306799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0449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29A7F-C490-004D-FE41-895173507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7350DDDF-DBC8-CAAB-1BF6-3E63CAF60D4D}"/>
              </a:ext>
            </a:extLst>
          </p:cNvPr>
          <p:cNvSpPr txBox="1"/>
          <p:nvPr/>
        </p:nvSpPr>
        <p:spPr>
          <a:xfrm>
            <a:off x="3359323" y="792200"/>
            <a:ext cx="14526456" cy="95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50"/>
              </a:lnSpc>
            </a:pPr>
            <a:r>
              <a:rPr lang="ro-MD" sz="4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kzidenz-Grotesk Heavy"/>
              </a:rPr>
              <a:t>VSME -  ESG voluntar pentru ÎMM (UE)</a:t>
            </a:r>
            <a:endParaRPr lang="en-US" sz="48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kzidenz-Grotesk Heav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8BAD70-804A-CEE2-7B1D-739D80D039C0}"/>
              </a:ext>
            </a:extLst>
          </p:cNvPr>
          <p:cNvSpPr/>
          <p:nvPr/>
        </p:nvSpPr>
        <p:spPr>
          <a:xfrm>
            <a:off x="13639800" y="8953501"/>
            <a:ext cx="2286000" cy="75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10509B-FF71-7E7C-D419-E70B1ED21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1" y="1608732"/>
            <a:ext cx="17483559" cy="69512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A68A31-F9C5-8AB2-722C-6FF27803D0CF}"/>
              </a:ext>
            </a:extLst>
          </p:cNvPr>
          <p:cNvSpPr/>
          <p:nvPr/>
        </p:nvSpPr>
        <p:spPr>
          <a:xfrm>
            <a:off x="954911" y="5812448"/>
            <a:ext cx="5868366" cy="4378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56438609-5F2B-BAE5-33BC-92C1BA55999C}"/>
              </a:ext>
            </a:extLst>
          </p:cNvPr>
          <p:cNvSpPr/>
          <p:nvPr/>
        </p:nvSpPr>
        <p:spPr>
          <a:xfrm rot="10800000">
            <a:off x="-53675" y="-58495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154A2BD-389A-33F7-22C1-512A6921A7B5}"/>
              </a:ext>
            </a:extLst>
          </p:cNvPr>
          <p:cNvSpPr/>
          <p:nvPr/>
        </p:nvSpPr>
        <p:spPr>
          <a:xfrm>
            <a:off x="16306799" y="7468096"/>
            <a:ext cx="1981201" cy="281890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3000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D2BAE-5A38-A7E2-4322-19794D5B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4" t="13444" r="1196" b="13443"/>
          <a:stretch>
            <a:fillRect/>
          </a:stretch>
        </p:blipFill>
        <p:spPr>
          <a:xfrm>
            <a:off x="10418132" y="1762270"/>
            <a:ext cx="7031668" cy="7114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604215-CED0-3F05-AB5F-46242E6CC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13444" r="40431" b="13442"/>
          <a:stretch>
            <a:fillRect/>
          </a:stretch>
        </p:blipFill>
        <p:spPr>
          <a:xfrm>
            <a:off x="486785" y="1860884"/>
            <a:ext cx="9952615" cy="7015778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D0C6FC7-AEE3-3D65-67F9-108A1B86F69B}"/>
              </a:ext>
            </a:extLst>
          </p:cNvPr>
          <p:cNvSpPr/>
          <p:nvPr/>
        </p:nvSpPr>
        <p:spPr>
          <a:xfrm rot="10800000">
            <a:off x="-82963" y="-58495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E558E0AA-A7CE-9836-C90F-FDBD373112A4}"/>
              </a:ext>
            </a:extLst>
          </p:cNvPr>
          <p:cNvSpPr/>
          <p:nvPr/>
        </p:nvSpPr>
        <p:spPr>
          <a:xfrm>
            <a:off x="16277511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85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CAD348-9759-30EE-3853-1F07EE4B34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45" y="476728"/>
            <a:ext cx="18288004" cy="10292471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F20D3578-3851-D1A7-41D3-EDC22E058470}"/>
              </a:ext>
            </a:extLst>
          </p:cNvPr>
          <p:cNvSpPr txBox="1"/>
          <p:nvPr/>
        </p:nvSpPr>
        <p:spPr>
          <a:xfrm>
            <a:off x="533400" y="476728"/>
            <a:ext cx="16666579" cy="461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ro-MD" sz="2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oliticile</a:t>
            </a:r>
            <a:r>
              <a:rPr lang="en-US" sz="2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devin</a:t>
            </a:r>
            <a:r>
              <a:rPr lang="ro-MD" sz="2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dovadă</a:t>
            </a:r>
            <a:r>
              <a:rPr lang="en-US" sz="2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</a:t>
            </a:r>
            <a:r>
              <a:rPr lang="en-US" sz="2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transformarea</a:t>
            </a:r>
            <a:r>
              <a:rPr lang="en-US" sz="2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</a:t>
            </a:r>
            <a:r>
              <a:rPr lang="en-US" sz="2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reală</a:t>
            </a:r>
            <a:endParaRPr lang="ro-MD" sz="24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o-RO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Programul de activitate al Guvernului </a:t>
            </a:r>
          </a:p>
          <a:p>
            <a:pPr algn="ctr">
              <a:lnSpc>
                <a:spcPct val="120000"/>
              </a:lnSpc>
            </a:pPr>
            <a:r>
              <a:rPr lang="ro-RO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„Moldova prosperă, sigură, europeană”</a:t>
            </a:r>
            <a:endParaRPr lang="en-US" sz="36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8450"/>
              </a:lnSpc>
            </a:pPr>
            <a:endParaRPr lang="en-US" sz="36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8450"/>
              </a:lnSpc>
            </a:pPr>
            <a:endParaRPr lang="en-US" sz="36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kzidenz-Grotesk Heavy"/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4198FDD7-66C8-5287-1A88-8928B9254858}"/>
              </a:ext>
            </a:extLst>
          </p:cNvPr>
          <p:cNvSpPr/>
          <p:nvPr/>
        </p:nvSpPr>
        <p:spPr>
          <a:xfrm rot="10800000">
            <a:off x="-70744" y="-14668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63D7720-5B14-A478-7130-01E5058E89BB}"/>
              </a:ext>
            </a:extLst>
          </p:cNvPr>
          <p:cNvSpPr/>
          <p:nvPr/>
        </p:nvSpPr>
        <p:spPr>
          <a:xfrm>
            <a:off x="16306799" y="7468096"/>
            <a:ext cx="1981201" cy="281890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941B3-17FF-8D69-A4BA-D8134BF78678}"/>
              </a:ext>
            </a:extLst>
          </p:cNvPr>
          <p:cNvSpPr txBox="1">
            <a:spLocks/>
          </p:cNvSpPr>
          <p:nvPr/>
        </p:nvSpPr>
        <p:spPr>
          <a:xfrm>
            <a:off x="838199" y="2247900"/>
            <a:ext cx="16611599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E2437-F864-F978-07E8-C5F80867EC30}"/>
              </a:ext>
            </a:extLst>
          </p:cNvPr>
          <p:cNvSpPr txBox="1"/>
          <p:nvPr/>
        </p:nvSpPr>
        <p:spPr>
          <a:xfrm>
            <a:off x="1772204" y="3472998"/>
            <a:ext cx="155173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Accelerarea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tranziției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către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economia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verde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circulară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adaptarea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sectoarelor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economice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schimbările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climatice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ro-MD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o-MD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Alinierea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dezvoltării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economice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obiectivele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Pactului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Verde European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neutralității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climatice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ro-MD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o-MD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Implementarea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standardelor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europene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mediu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stimularea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inovațiilor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investițiilor</a:t>
            </a:r>
            <a:r>
              <a:rPr lang="en-US" sz="36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verzi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254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751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4688A-8A4F-6F0E-0373-8FC29883A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CE5326-5500-2BE2-9877-610754B444C1}"/>
              </a:ext>
            </a:extLst>
          </p:cNvPr>
          <p:cNvSpPr txBox="1"/>
          <p:nvPr/>
        </p:nvSpPr>
        <p:spPr>
          <a:xfrm>
            <a:off x="2971800" y="2476500"/>
            <a:ext cx="12344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Viitorul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aparține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companiilor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care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folosesc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mai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puține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resurse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pentru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a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crea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mai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multă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Open Sauce Bold"/>
              </a:rPr>
              <a:t>valoare</a:t>
            </a:r>
            <a:r>
              <a:rPr lang="en-US" sz="6600" dirty="0">
                <a:solidFill>
                  <a:schemeClr val="bg1"/>
                </a:solidFill>
                <a:latin typeface="Open Sauce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70720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Callout 2 10"/>
          <p:cNvSpPr/>
          <p:nvPr/>
        </p:nvSpPr>
        <p:spPr>
          <a:xfrm>
            <a:off x="1329056" y="6875577"/>
            <a:ext cx="4994910" cy="1821229"/>
          </a:xfrm>
          <a:prstGeom prst="borderCallout2">
            <a:avLst>
              <a:gd name="adj1" fmla="val 18241"/>
              <a:gd name="adj2" fmla="val -2237"/>
              <a:gd name="adj3" fmla="val 18750"/>
              <a:gd name="adj4" fmla="val -16667"/>
              <a:gd name="adj5" fmla="val 112500"/>
              <a:gd name="adj6" fmla="val -46667"/>
            </a:avLst>
          </a:prstGeom>
          <a:noFill/>
          <a:ln w="50800" cap="rnd">
            <a:solidFill>
              <a:srgbClr val="A8CF45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09099" y="6949634"/>
            <a:ext cx="4262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en-US" sz="30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instruiri@e-circular.org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CCFD303-60F7-4A35-8ABD-8478EE3A5A8B}"/>
              </a:ext>
            </a:extLst>
          </p:cNvPr>
          <p:cNvSpPr txBox="1"/>
          <p:nvPr/>
        </p:nvSpPr>
        <p:spPr>
          <a:xfrm>
            <a:off x="1709099" y="7485962"/>
            <a:ext cx="4262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en-US" sz="3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www.e-circular.org</a:t>
            </a:r>
            <a:endParaRPr lang="ro-RO" altLang="en-US" sz="3000" dirty="0"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  <a:p>
            <a:pPr algn="ctr"/>
            <a:r>
              <a:rPr lang="ro-RO" altLang="en-US" sz="3000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Tel: 060509934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3187E889-7F59-98BD-DDCE-C61EBB94D295}"/>
              </a:ext>
            </a:extLst>
          </p:cNvPr>
          <p:cNvSpPr/>
          <p:nvPr/>
        </p:nvSpPr>
        <p:spPr>
          <a:xfrm>
            <a:off x="2590801" y="1"/>
            <a:ext cx="14368144" cy="10263414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Content Placeholder 9" descr="e-Circular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078" y="6986782"/>
            <a:ext cx="5351847" cy="15714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26C118F-AC20-CEE5-A3AD-1133329AF55D}"/>
              </a:ext>
            </a:extLst>
          </p:cNvPr>
          <p:cNvSpPr/>
          <p:nvPr/>
        </p:nvSpPr>
        <p:spPr>
          <a:xfrm>
            <a:off x="15192665" y="3675559"/>
            <a:ext cx="3293700" cy="661144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B06229-B848-43E2-9D2B-CA2BA8A08DA3}"/>
              </a:ext>
            </a:extLst>
          </p:cNvPr>
          <p:cNvSpPr/>
          <p:nvPr/>
        </p:nvSpPr>
        <p:spPr>
          <a:xfrm>
            <a:off x="16306799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A102F-7400-38F7-CD1F-2A3510753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8"/>
          <a:stretch>
            <a:fillRect/>
          </a:stretch>
        </p:blipFill>
        <p:spPr>
          <a:xfrm>
            <a:off x="1112609" y="248689"/>
            <a:ext cx="4724401" cy="975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55D67F-EEB9-116D-378C-2172589FF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4" r="33855"/>
          <a:stretch>
            <a:fillRect/>
          </a:stretch>
        </p:blipFill>
        <p:spPr>
          <a:xfrm>
            <a:off x="6175492" y="248689"/>
            <a:ext cx="4724400" cy="975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243F8-6B64-11C2-7BCE-2609BAC47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8"/>
          <a:stretch>
            <a:fillRect/>
          </a:stretch>
        </p:blipFill>
        <p:spPr>
          <a:xfrm>
            <a:off x="11238374" y="248689"/>
            <a:ext cx="4724400" cy="9753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491D9A-EB23-D7AE-F843-7DF10660F16A}"/>
              </a:ext>
            </a:extLst>
          </p:cNvPr>
          <p:cNvSpPr/>
          <p:nvPr/>
        </p:nvSpPr>
        <p:spPr>
          <a:xfrm>
            <a:off x="1112609" y="4610100"/>
            <a:ext cx="14850165" cy="152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Tranziția verde nu mai este o alegere, ci o obligație strategică!</a:t>
            </a:r>
            <a:endParaRPr lang="en-US" sz="4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2420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5C934-278F-FBFE-E054-3AB352D4E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104900"/>
            <a:ext cx="15925800" cy="8963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A7F186-4CCB-EDAD-2D27-9CA4F1E1E7D0}"/>
              </a:ext>
            </a:extLst>
          </p:cNvPr>
          <p:cNvSpPr txBox="1"/>
          <p:nvPr/>
        </p:nvSpPr>
        <p:spPr>
          <a:xfrm>
            <a:off x="4572000" y="471306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sz="5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presiuni</a:t>
            </a:r>
            <a:r>
              <a:rPr lang="en-US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 </a:t>
            </a:r>
            <a:r>
              <a:rPr lang="en-US" sz="5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schimbă</a:t>
            </a:r>
            <a:r>
              <a:rPr lang="en-US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business-ul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953E85B-2D5D-F56A-E55A-52652CD16E6F}"/>
              </a:ext>
            </a:extLst>
          </p:cNvPr>
          <p:cNvSpPr/>
          <p:nvPr/>
        </p:nvSpPr>
        <p:spPr>
          <a:xfrm rot="10800000">
            <a:off x="-53675" y="-58495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3E321B8D-5F56-571F-A595-C75E54E45587}"/>
              </a:ext>
            </a:extLst>
          </p:cNvPr>
          <p:cNvSpPr/>
          <p:nvPr/>
        </p:nvSpPr>
        <p:spPr>
          <a:xfrm>
            <a:off x="16306799" y="7468096"/>
            <a:ext cx="1981201" cy="281890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5308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B69DBA03-5842-586E-054B-6DD8413FB536}"/>
              </a:ext>
            </a:extLst>
          </p:cNvPr>
          <p:cNvSpPr txBox="1"/>
          <p:nvPr/>
        </p:nvSpPr>
        <p:spPr>
          <a:xfrm>
            <a:off x="1941052" y="1409700"/>
            <a:ext cx="12978885" cy="967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49"/>
              </a:lnSpc>
            </a:pPr>
            <a:r>
              <a:rPr lang="ro-MD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kzidenz-Grotesk Heavy"/>
              </a:rPr>
              <a:t>De la LINIAR.......</a:t>
            </a:r>
            <a:endParaRPr lang="en-US" sz="54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kzidenz-Grotesk Heav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F0842-D9F4-2059-2984-3683218C2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/>
          <a:stretch>
            <a:fillRect/>
          </a:stretch>
        </p:blipFill>
        <p:spPr>
          <a:xfrm>
            <a:off x="943688" y="2857500"/>
            <a:ext cx="15925800" cy="6767512"/>
          </a:xfrm>
          <a:prstGeom prst="rect">
            <a:avLst/>
          </a:prstGeom>
        </p:spPr>
      </p:pic>
      <p:sp>
        <p:nvSpPr>
          <p:cNvPr id="4" name="Freeform 13">
            <a:extLst>
              <a:ext uri="{FF2B5EF4-FFF2-40B4-BE49-F238E27FC236}">
                <a16:creationId xmlns:a16="http://schemas.microsoft.com/office/drawing/2014/main" id="{A441343E-6A79-491B-E044-DD2138C6A943}"/>
              </a:ext>
            </a:extLst>
          </p:cNvPr>
          <p:cNvSpPr/>
          <p:nvPr/>
        </p:nvSpPr>
        <p:spPr>
          <a:xfrm rot="10800000">
            <a:off x="-53675" y="-58495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F6C75DC-4B15-2998-B5C9-46F03C4448D5}"/>
              </a:ext>
            </a:extLst>
          </p:cNvPr>
          <p:cNvSpPr/>
          <p:nvPr/>
        </p:nvSpPr>
        <p:spPr>
          <a:xfrm>
            <a:off x="16306799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88AC7ABB-6F2D-62A9-DB45-A028938B5ED6}"/>
              </a:ext>
            </a:extLst>
          </p:cNvPr>
          <p:cNvSpPr/>
          <p:nvPr/>
        </p:nvSpPr>
        <p:spPr>
          <a:xfrm rot="10800000">
            <a:off x="-82963" y="-58495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8C6069A-D8DE-C9FD-EEF4-CAE3F10C645C}"/>
              </a:ext>
            </a:extLst>
          </p:cNvPr>
          <p:cNvSpPr/>
          <p:nvPr/>
        </p:nvSpPr>
        <p:spPr>
          <a:xfrm>
            <a:off x="16277511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3555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211CB2-6102-8DEC-6F56-44221631E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/>
          <a:stretch>
            <a:fillRect/>
          </a:stretch>
        </p:blipFill>
        <p:spPr>
          <a:xfrm>
            <a:off x="1181100" y="1381920"/>
            <a:ext cx="15925800" cy="8215312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18AD9C6E-F2C0-3A58-4B5B-04889E1C7CE2}"/>
              </a:ext>
            </a:extLst>
          </p:cNvPr>
          <p:cNvSpPr txBox="1"/>
          <p:nvPr/>
        </p:nvSpPr>
        <p:spPr>
          <a:xfrm>
            <a:off x="914400" y="876300"/>
            <a:ext cx="12978885" cy="967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49"/>
              </a:lnSpc>
            </a:pPr>
            <a:r>
              <a:rPr lang="ro-MD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kzidenz-Grotesk Heavy"/>
              </a:rPr>
              <a:t>la CIRCULAR.......</a:t>
            </a:r>
            <a:endParaRPr lang="en-US" sz="54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kzidenz-Grotesk Heavy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09288BC-77C1-929A-BCCB-593DD6B5335C}"/>
              </a:ext>
            </a:extLst>
          </p:cNvPr>
          <p:cNvSpPr/>
          <p:nvPr/>
        </p:nvSpPr>
        <p:spPr>
          <a:xfrm>
            <a:off x="16306799" y="7468096"/>
            <a:ext cx="1981201" cy="281890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4424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39F0C-8ED4-20C2-E5E9-562AD7A9D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1" y="3435553"/>
            <a:ext cx="15757579" cy="6274452"/>
          </a:xfrm>
          <a:prstGeom prst="rect">
            <a:avLst/>
          </a:prstGeo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A59942D2-750A-48D6-8792-E629B82EF95E}"/>
              </a:ext>
            </a:extLst>
          </p:cNvPr>
          <p:cNvSpPr/>
          <p:nvPr/>
        </p:nvSpPr>
        <p:spPr>
          <a:xfrm>
            <a:off x="12116070" y="8147766"/>
            <a:ext cx="978408" cy="86563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34790-9E62-4C32-A99C-B3E791DB55E2}"/>
              </a:ext>
            </a:extLst>
          </p:cNvPr>
          <p:cNvSpPr txBox="1"/>
          <p:nvPr/>
        </p:nvSpPr>
        <p:spPr>
          <a:xfrm>
            <a:off x="13411200" y="7704658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b="1" dirty="0">
                <a:solidFill>
                  <a:srgbClr val="0F0F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it-IT" b="1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osturi semnificative </a:t>
            </a:r>
            <a:r>
              <a:rPr lang="it-IT" b="0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 sistemele locale sau naționale.</a:t>
            </a:r>
            <a:endParaRPr lang="ro-MD" b="0" i="0" dirty="0">
              <a:solidFill>
                <a:srgbClr val="0F0F0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Consecințe asupra sănătății </a:t>
            </a:r>
            <a:r>
              <a:rPr lang="ro-RO" b="0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umane pe termen lung.</a:t>
            </a:r>
            <a:endParaRPr lang="ro-MD" dirty="0">
              <a:solidFill>
                <a:srgbClr val="0F0F0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Emisii gaze cu efect de seră</a:t>
            </a:r>
            <a:r>
              <a:rPr lang="ro-RO" b="0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contribuind astfel la schimbările climatice, etc.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7075B1A-BBFA-4137-A780-4464331F2EDC}"/>
              </a:ext>
            </a:extLst>
          </p:cNvPr>
          <p:cNvSpPr/>
          <p:nvPr/>
        </p:nvSpPr>
        <p:spPr>
          <a:xfrm>
            <a:off x="914400" y="2737566"/>
            <a:ext cx="3276600" cy="32766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00BCA892-DCC9-4229-831A-0E1FE476C492}"/>
              </a:ext>
            </a:extLst>
          </p:cNvPr>
          <p:cNvSpPr/>
          <p:nvPr/>
        </p:nvSpPr>
        <p:spPr>
          <a:xfrm rot="8451921">
            <a:off x="3506368" y="2855832"/>
            <a:ext cx="978408" cy="865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9E09A-74CA-4047-BB7E-A8961C90AE29}"/>
              </a:ext>
            </a:extLst>
          </p:cNvPr>
          <p:cNvSpPr txBox="1"/>
          <p:nvPr/>
        </p:nvSpPr>
        <p:spPr>
          <a:xfrm>
            <a:off x="4648201" y="267296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b="1" dirty="0">
                <a:solidFill>
                  <a:srgbClr val="0F0F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Cele mai preferate opțiuni pentru reducerea cantității de deșeuri!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C4A707B4-4D6D-DED1-7C91-840CEBDDA29D}"/>
              </a:ext>
            </a:extLst>
          </p:cNvPr>
          <p:cNvSpPr txBox="1"/>
          <p:nvPr/>
        </p:nvSpPr>
        <p:spPr>
          <a:xfrm>
            <a:off x="914401" y="852885"/>
            <a:ext cx="14325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t-IT" sz="4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Ierarhia de</a:t>
            </a:r>
            <a:r>
              <a:rPr lang="ro-MD" sz="4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șeurilor: </a:t>
            </a:r>
            <a:r>
              <a:rPr lang="en-US" sz="4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</a:t>
            </a:r>
            <a:r>
              <a:rPr lang="en-US" sz="4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US" sz="4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4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economie</a:t>
            </a:r>
            <a:r>
              <a:rPr lang="en-US" sz="4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circulară</a:t>
            </a:r>
            <a:r>
              <a:rPr lang="en-US" sz="48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funcțională</a:t>
            </a:r>
            <a:endParaRPr lang="en-US" sz="48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kzidenz-Grotesk Heavy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BC93480E-6AEB-6655-ED81-50597C2CD102}"/>
              </a:ext>
            </a:extLst>
          </p:cNvPr>
          <p:cNvSpPr/>
          <p:nvPr/>
        </p:nvSpPr>
        <p:spPr>
          <a:xfrm rot="16200000">
            <a:off x="15365563" y="-658963"/>
            <a:ext cx="2263474" cy="3581400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8978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7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B644B8-F9BC-8CE5-C819-CF29B01D3B7D}"/>
              </a:ext>
            </a:extLst>
          </p:cNvPr>
          <p:cNvSpPr txBox="1"/>
          <p:nvPr/>
        </p:nvSpPr>
        <p:spPr>
          <a:xfrm>
            <a:off x="4495800" y="2705100"/>
            <a:ext cx="9144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800" dirty="0">
                <a:solidFill>
                  <a:schemeClr val="bg1"/>
                </a:solidFill>
                <a:latin typeface="Open Sauce Bold"/>
              </a:rPr>
              <a:t>Cum recunoști o întreprindere sustenabilă?</a:t>
            </a:r>
            <a:endParaRPr lang="en-US" sz="8800" dirty="0">
              <a:solidFill>
                <a:schemeClr val="bg1"/>
              </a:solidFill>
              <a:latin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93128398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9DD9B-4A0B-3890-F746-1D3D36AE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/>
          <a:stretch>
            <a:fillRect/>
          </a:stretch>
        </p:blipFill>
        <p:spPr>
          <a:xfrm>
            <a:off x="1181100" y="2171700"/>
            <a:ext cx="15925800" cy="7758112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F38B93BF-790C-C2AA-8D29-E6B3C4EDAA41}"/>
              </a:ext>
            </a:extLst>
          </p:cNvPr>
          <p:cNvSpPr txBox="1"/>
          <p:nvPr/>
        </p:nvSpPr>
        <p:spPr>
          <a:xfrm>
            <a:off x="1752600" y="720948"/>
            <a:ext cx="17145000" cy="967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49"/>
              </a:lnSpc>
            </a:pPr>
            <a:r>
              <a:rPr lang="ro-MD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kzidenz-Grotesk Heavy"/>
              </a:rPr>
              <a:t>Cele 5 dimensiuni ale sustenabilității</a:t>
            </a:r>
            <a:endParaRPr lang="en-US" sz="54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kzidenz-Grotesk Heavy"/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A12005C4-98A6-66FE-9CD6-EFAD097A0A08}"/>
              </a:ext>
            </a:extLst>
          </p:cNvPr>
          <p:cNvSpPr/>
          <p:nvPr/>
        </p:nvSpPr>
        <p:spPr>
          <a:xfrm rot="10800000">
            <a:off x="-152400" y="-1025619"/>
            <a:ext cx="1994726" cy="3493134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4C3C36F-A855-1723-C81E-6DFD3F839335}"/>
              </a:ext>
            </a:extLst>
          </p:cNvPr>
          <p:cNvSpPr/>
          <p:nvPr/>
        </p:nvSpPr>
        <p:spPr>
          <a:xfrm>
            <a:off x="16306799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7756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959B9-C5B1-2712-3AE5-4D491BD59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 b="6642"/>
          <a:stretch>
            <a:fillRect/>
          </a:stretch>
        </p:blipFill>
        <p:spPr>
          <a:xfrm>
            <a:off x="24938" y="1714500"/>
            <a:ext cx="18132829" cy="815543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A2014D8-60C1-C411-7843-9A278EA11732}"/>
              </a:ext>
            </a:extLst>
          </p:cNvPr>
          <p:cNvSpPr/>
          <p:nvPr/>
        </p:nvSpPr>
        <p:spPr>
          <a:xfrm>
            <a:off x="16306799" y="6685444"/>
            <a:ext cx="2133601" cy="3601556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C85125BB-BB26-6E99-CA65-ACC8C870B215}"/>
              </a:ext>
            </a:extLst>
          </p:cNvPr>
          <p:cNvSpPr txBox="1"/>
          <p:nvPr/>
        </p:nvSpPr>
        <p:spPr>
          <a:xfrm>
            <a:off x="909626" y="405825"/>
            <a:ext cx="12978885" cy="967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49"/>
              </a:lnSpc>
            </a:pPr>
            <a:r>
              <a:rPr lang="ro-MD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kzidenz-Grotesk Heavy"/>
              </a:rPr>
              <a:t>Ce este </a:t>
            </a:r>
            <a:r>
              <a:rPr lang="en-US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n-US" sz="5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întreprindere</a:t>
            </a:r>
            <a:r>
              <a:rPr lang="en-US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sustenabilă</a:t>
            </a:r>
            <a:r>
              <a:rPr lang="ro-MD" sz="5400" b="1" dirty="0">
                <a:solidFill>
                  <a:srgbClr val="0347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kzidenz-Grotesk Heavy"/>
              </a:rPr>
              <a:t>?</a:t>
            </a:r>
            <a:endParaRPr lang="en-US" sz="5400" b="1" dirty="0">
              <a:solidFill>
                <a:srgbClr val="0347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kzidenz-Grotesk Heavy"/>
            </a:endParaRPr>
          </a:p>
        </p:txBody>
      </p:sp>
      <p:pic>
        <p:nvPicPr>
          <p:cNvPr id="6" name="Picture 5" descr="New eco-labelling mark in Moldova - EU4ENVIRONMENT">
            <a:extLst>
              <a:ext uri="{FF2B5EF4-FFF2-40B4-BE49-F238E27FC236}">
                <a16:creationId xmlns:a16="http://schemas.microsoft.com/office/drawing/2014/main" id="{B8367A0A-9730-F04B-553E-B1861D933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1817" y="1667911"/>
            <a:ext cx="1066800" cy="476009"/>
          </a:xfrm>
          <a:prstGeom prst="rect">
            <a:avLst/>
          </a:prstGeom>
        </p:spPr>
      </p:pic>
      <p:pic>
        <p:nvPicPr>
          <p:cNvPr id="7" name="Picture 6" descr="What is ESG, and why is it important?">
            <a:extLst>
              <a:ext uri="{FF2B5EF4-FFF2-40B4-BE49-F238E27FC236}">
                <a16:creationId xmlns:a16="http://schemas.microsoft.com/office/drawing/2014/main" id="{F8082A97-6C44-F625-F13A-6F99FE86F6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82" t="10175" r="22656" b="10175"/>
          <a:stretch>
            <a:fillRect/>
          </a:stretch>
        </p:blipFill>
        <p:spPr>
          <a:xfrm>
            <a:off x="16641817" y="2552700"/>
            <a:ext cx="1295400" cy="13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0969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20441" r="-17028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Words>246</Words>
  <Application>Microsoft Office PowerPoint</Application>
  <PresentationFormat>Custom</PresentationFormat>
  <Paragraphs>39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Open Sauce Bold</vt:lpstr>
      <vt:lpstr>Calibri</vt:lpstr>
      <vt:lpstr>Tahoma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Reciclarea nu e solutie_Conferinta</dc:title>
  <cp:lastModifiedBy>Aurelia Bahnaru</cp:lastModifiedBy>
  <cp:revision>5</cp:revision>
  <dcterms:created xsi:type="dcterms:W3CDTF">2006-08-16T00:00:00Z</dcterms:created>
  <dcterms:modified xsi:type="dcterms:W3CDTF">2026-05-09T06:18:53Z</dcterms:modified>
  <dc:identifier>DAF0T1d_ohM</dc:identifier>
</cp:coreProperties>
</file>